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60" r:id="rId5"/>
    <p:sldId id="262" r:id="rId6"/>
    <p:sldId id="264" r:id="rId7"/>
    <p:sldId id="261" r:id="rId8"/>
    <p:sldId id="263" r:id="rId9"/>
    <p:sldId id="266" r:id="rId10"/>
    <p:sldId id="265" r:id="rId11"/>
    <p:sldId id="267" r:id="rId12"/>
    <p:sldId id="268" r:id="rId1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DE05D6-6DF9-439D-95D2-E54E7D8876B4}" v="25" dt="2023-03-15T08:05:28.5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4" autoAdjust="0"/>
    <p:restoredTop sz="94660"/>
  </p:normalViewPr>
  <p:slideViewPr>
    <p:cSldViewPr snapToGrid="0">
      <p:cViewPr varScale="1">
        <p:scale>
          <a:sx n="46" d="100"/>
          <a:sy n="46" d="100"/>
        </p:scale>
        <p:origin x="110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vel Grodza" userId="4a25593a3920dc2c" providerId="LiveId" clId="{06982622-AC6A-4A66-9E6A-56987382F2AF}"/>
    <pc:docChg chg="undo custSel addSld delSld modSld sldOrd">
      <pc:chgData name="Pavel Grodza" userId="4a25593a3920dc2c" providerId="LiveId" clId="{06982622-AC6A-4A66-9E6A-56987382F2AF}" dt="2023-03-06T14:05:20.571" v="909" actId="20577"/>
      <pc:docMkLst>
        <pc:docMk/>
      </pc:docMkLst>
      <pc:sldChg chg="addSp delSp modSp mod ord setBg">
        <pc:chgData name="Pavel Grodza" userId="4a25593a3920dc2c" providerId="LiveId" clId="{06982622-AC6A-4A66-9E6A-56987382F2AF}" dt="2023-03-06T13:59:40.120" v="835" actId="207"/>
        <pc:sldMkLst>
          <pc:docMk/>
          <pc:sldMk cId="2712925205" sldId="256"/>
        </pc:sldMkLst>
        <pc:spChg chg="mod">
          <ac:chgData name="Pavel Grodza" userId="4a25593a3920dc2c" providerId="LiveId" clId="{06982622-AC6A-4A66-9E6A-56987382F2AF}" dt="2023-03-06T13:59:40.120" v="835" actId="207"/>
          <ac:spMkLst>
            <pc:docMk/>
            <pc:sldMk cId="2712925205" sldId="256"/>
            <ac:spMk id="2" creationId="{FFB48F9C-7FE5-E0F5-17C1-A6838416BE49}"/>
          </ac:spMkLst>
        </pc:spChg>
        <pc:spChg chg="mod">
          <ac:chgData name="Pavel Grodza" userId="4a25593a3920dc2c" providerId="LiveId" clId="{06982622-AC6A-4A66-9E6A-56987382F2AF}" dt="2023-03-06T13:56:50.523" v="785" actId="26606"/>
          <ac:spMkLst>
            <pc:docMk/>
            <pc:sldMk cId="2712925205" sldId="256"/>
            <ac:spMk id="3" creationId="{3B6252F2-A8EB-B6D2-CA2F-47849C806594}"/>
          </ac:spMkLst>
        </pc:spChg>
        <pc:spChg chg="add del">
          <ac:chgData name="Pavel Grodza" userId="4a25593a3920dc2c" providerId="LiveId" clId="{06982622-AC6A-4A66-9E6A-56987382F2AF}" dt="2023-03-06T13:56:50.523" v="785" actId="26606"/>
          <ac:spMkLst>
            <pc:docMk/>
            <pc:sldMk cId="2712925205" sldId="256"/>
            <ac:spMk id="9" creationId="{E91DC736-0EF8-4F87-9146-EBF1D2EE4D3D}"/>
          </ac:spMkLst>
        </pc:spChg>
        <pc:spChg chg="add del">
          <ac:chgData name="Pavel Grodza" userId="4a25593a3920dc2c" providerId="LiveId" clId="{06982622-AC6A-4A66-9E6A-56987382F2AF}" dt="2023-03-06T13:56:50.523" v="785" actId="26606"/>
          <ac:spMkLst>
            <pc:docMk/>
            <pc:sldMk cId="2712925205" sldId="256"/>
            <ac:spMk id="11" creationId="{097CD68E-23E3-4007-8847-CD0944C4F7BE}"/>
          </ac:spMkLst>
        </pc:spChg>
        <pc:spChg chg="add del">
          <ac:chgData name="Pavel Grodza" userId="4a25593a3920dc2c" providerId="LiveId" clId="{06982622-AC6A-4A66-9E6A-56987382F2AF}" dt="2023-03-06T13:56:50.523" v="785" actId="26606"/>
          <ac:spMkLst>
            <pc:docMk/>
            <pc:sldMk cId="2712925205" sldId="256"/>
            <ac:spMk id="13" creationId="{AF2F604E-43BE-4DC3-B983-E071523364F8}"/>
          </ac:spMkLst>
        </pc:spChg>
        <pc:spChg chg="add del">
          <ac:chgData name="Pavel Grodza" userId="4a25593a3920dc2c" providerId="LiveId" clId="{06982622-AC6A-4A66-9E6A-56987382F2AF}" dt="2023-03-06T13:56:50.523" v="785" actId="26606"/>
          <ac:spMkLst>
            <pc:docMk/>
            <pc:sldMk cId="2712925205" sldId="256"/>
            <ac:spMk id="15" creationId="{08C9B587-E65E-4B52-B37C-ABEBB6E87928}"/>
          </ac:spMkLst>
        </pc:spChg>
        <pc:spChg chg="add">
          <ac:chgData name="Pavel Grodza" userId="4a25593a3920dc2c" providerId="LiveId" clId="{06982622-AC6A-4A66-9E6A-56987382F2AF}" dt="2023-03-06T13:56:50.523" v="785" actId="26606"/>
          <ac:spMkLst>
            <pc:docMk/>
            <pc:sldMk cId="2712925205" sldId="256"/>
            <ac:spMk id="20" creationId="{06DA9DF9-31F7-4056-B42E-878CC92417B8}"/>
          </ac:spMkLst>
        </pc:spChg>
        <pc:picChg chg="add mod ord">
          <ac:chgData name="Pavel Grodza" userId="4a25593a3920dc2c" providerId="LiveId" clId="{06982622-AC6A-4A66-9E6A-56987382F2AF}" dt="2023-03-06T13:56:50.523" v="785" actId="26606"/>
          <ac:picMkLst>
            <pc:docMk/>
            <pc:sldMk cId="2712925205" sldId="256"/>
            <ac:picMk id="4" creationId="{D035A25E-6E11-3C72-A1FE-4503CF7A30DE}"/>
          </ac:picMkLst>
        </pc:picChg>
      </pc:sldChg>
      <pc:sldChg chg="addSp modSp mod">
        <pc:chgData name="Pavel Grodza" userId="4a25593a3920dc2c" providerId="LiveId" clId="{06982622-AC6A-4A66-9E6A-56987382F2AF}" dt="2023-03-06T14:05:20.571" v="909" actId="20577"/>
        <pc:sldMkLst>
          <pc:docMk/>
          <pc:sldMk cId="1356799662" sldId="257"/>
        </pc:sldMkLst>
        <pc:spChg chg="mod">
          <ac:chgData name="Pavel Grodza" userId="4a25593a3920dc2c" providerId="LiveId" clId="{06982622-AC6A-4A66-9E6A-56987382F2AF}" dt="2023-03-06T14:02:59.854" v="902" actId="20577"/>
          <ac:spMkLst>
            <pc:docMk/>
            <pc:sldMk cId="1356799662" sldId="257"/>
            <ac:spMk id="2" creationId="{C775BB6E-0E44-49BC-0350-373978A564C4}"/>
          </ac:spMkLst>
        </pc:spChg>
        <pc:spChg chg="mod">
          <ac:chgData name="Pavel Grodza" userId="4a25593a3920dc2c" providerId="LiveId" clId="{06982622-AC6A-4A66-9E6A-56987382F2AF}" dt="2023-03-06T14:05:20.571" v="909" actId="20577"/>
          <ac:spMkLst>
            <pc:docMk/>
            <pc:sldMk cId="1356799662" sldId="257"/>
            <ac:spMk id="3" creationId="{E0FE2EDC-E9C9-37DA-463E-FEBD6A6DEACB}"/>
          </ac:spMkLst>
        </pc:spChg>
        <pc:picChg chg="add mod">
          <ac:chgData name="Pavel Grodza" userId="4a25593a3920dc2c" providerId="LiveId" clId="{06982622-AC6A-4A66-9E6A-56987382F2AF}" dt="2023-03-06T14:05:17.310" v="908" actId="1076"/>
          <ac:picMkLst>
            <pc:docMk/>
            <pc:sldMk cId="1356799662" sldId="257"/>
            <ac:picMk id="5" creationId="{8C16F740-AAC5-E925-9302-A3C1464FC574}"/>
          </ac:picMkLst>
        </pc:picChg>
      </pc:sldChg>
      <pc:sldChg chg="modSp del mod">
        <pc:chgData name="Pavel Grodza" userId="4a25593a3920dc2c" providerId="LiveId" clId="{06982622-AC6A-4A66-9E6A-56987382F2AF}" dt="2023-03-06T14:03:13.053" v="903" actId="2696"/>
        <pc:sldMkLst>
          <pc:docMk/>
          <pc:sldMk cId="1614589714" sldId="258"/>
        </pc:sldMkLst>
        <pc:picChg chg="mod">
          <ac:chgData name="Pavel Grodza" userId="4a25593a3920dc2c" providerId="LiveId" clId="{06982622-AC6A-4A66-9E6A-56987382F2AF}" dt="2023-03-06T13:55:23.378" v="777" actId="14100"/>
          <ac:picMkLst>
            <pc:docMk/>
            <pc:sldMk cId="1614589714" sldId="258"/>
            <ac:picMk id="5" creationId="{4633EDF2-757E-46DA-19B8-FAA41CAAB138}"/>
          </ac:picMkLst>
        </pc:picChg>
      </pc:sldChg>
      <pc:sldChg chg="addSp delSp modSp new del mod setBg">
        <pc:chgData name="Pavel Grodza" userId="4a25593a3920dc2c" providerId="LiveId" clId="{06982622-AC6A-4A66-9E6A-56987382F2AF}" dt="2023-03-06T13:32:12.074" v="79" actId="2696"/>
        <pc:sldMkLst>
          <pc:docMk/>
          <pc:sldMk cId="3364287261" sldId="259"/>
        </pc:sldMkLst>
        <pc:spChg chg="mod ord">
          <ac:chgData name="Pavel Grodza" userId="4a25593a3920dc2c" providerId="LiveId" clId="{06982622-AC6A-4A66-9E6A-56987382F2AF}" dt="2023-03-06T13:31:15.705" v="69" actId="26606"/>
          <ac:spMkLst>
            <pc:docMk/>
            <pc:sldMk cId="3364287261" sldId="259"/>
            <ac:spMk id="2" creationId="{CF608F08-DB58-5E20-7FEA-D28A463487F1}"/>
          </ac:spMkLst>
        </pc:spChg>
        <pc:spChg chg="del">
          <ac:chgData name="Pavel Grodza" userId="4a25593a3920dc2c" providerId="LiveId" clId="{06982622-AC6A-4A66-9E6A-56987382F2AF}" dt="2023-03-06T13:25:02.433" v="1" actId="931"/>
          <ac:spMkLst>
            <pc:docMk/>
            <pc:sldMk cId="3364287261" sldId="259"/>
            <ac:spMk id="3" creationId="{43F680FD-143E-817E-44DB-5801C48F42FF}"/>
          </ac:spMkLst>
        </pc:spChg>
        <pc:spChg chg="add mod ord">
          <ac:chgData name="Pavel Grodza" userId="4a25593a3920dc2c" providerId="LiveId" clId="{06982622-AC6A-4A66-9E6A-56987382F2AF}" dt="2023-03-06T13:31:37.207" v="76" actId="20577"/>
          <ac:spMkLst>
            <pc:docMk/>
            <pc:sldMk cId="3364287261" sldId="259"/>
            <ac:spMk id="6" creationId="{76E358CF-1A70-0793-099F-A96BE45E45D9}"/>
          </ac:spMkLst>
        </pc:spChg>
        <pc:spChg chg="add del">
          <ac:chgData name="Pavel Grodza" userId="4a25593a3920dc2c" providerId="LiveId" clId="{06982622-AC6A-4A66-9E6A-56987382F2AF}" dt="2023-03-06T13:25:52.372" v="7" actId="26606"/>
          <ac:spMkLst>
            <pc:docMk/>
            <pc:sldMk cId="3364287261" sldId="259"/>
            <ac:spMk id="9" creationId="{5E684831-26F1-1068-186B-C43D37C7F60B}"/>
          </ac:spMkLst>
        </pc:spChg>
        <pc:spChg chg="add mod">
          <ac:chgData name="Pavel Grodza" userId="4a25593a3920dc2c" providerId="LiveId" clId="{06982622-AC6A-4A66-9E6A-56987382F2AF}" dt="2023-03-06T13:31:57.009" v="78" actId="21"/>
          <ac:spMkLst>
            <pc:docMk/>
            <pc:sldMk cId="3364287261" sldId="259"/>
            <ac:spMk id="11" creationId="{5E2AAB52-60F7-66C2-9642-C6FC091B3D8E}"/>
          </ac:spMkLst>
        </pc:spChg>
        <pc:spChg chg="add del">
          <ac:chgData name="Pavel Grodza" userId="4a25593a3920dc2c" providerId="LiveId" clId="{06982622-AC6A-4A66-9E6A-56987382F2AF}" dt="2023-03-06T13:25:52.372" v="7" actId="26606"/>
          <ac:spMkLst>
            <pc:docMk/>
            <pc:sldMk cId="3364287261" sldId="259"/>
            <ac:spMk id="12" creationId="{F13C74B1-5B17-4795-BED0-7140497B445A}"/>
          </ac:spMkLst>
        </pc:spChg>
        <pc:spChg chg="add del">
          <ac:chgData name="Pavel Grodza" userId="4a25593a3920dc2c" providerId="LiveId" clId="{06982622-AC6A-4A66-9E6A-56987382F2AF}" dt="2023-03-06T13:25:52.372" v="7" actId="26606"/>
          <ac:spMkLst>
            <pc:docMk/>
            <pc:sldMk cId="3364287261" sldId="259"/>
            <ac:spMk id="14" creationId="{D4974D33-8DC5-464E-8C6D-BE58F0669C17}"/>
          </ac:spMkLst>
        </pc:spChg>
        <pc:spChg chg="add del">
          <ac:chgData name="Pavel Grodza" userId="4a25593a3920dc2c" providerId="LiveId" clId="{06982622-AC6A-4A66-9E6A-56987382F2AF}" dt="2023-03-06T13:26:02.175" v="9" actId="26606"/>
          <ac:spMkLst>
            <pc:docMk/>
            <pc:sldMk cId="3364287261" sldId="259"/>
            <ac:spMk id="16" creationId="{2C61293E-6EBE-43EF-A52C-9BEBFD7679D4}"/>
          </ac:spMkLst>
        </pc:spChg>
        <pc:spChg chg="add del">
          <ac:chgData name="Pavel Grodza" userId="4a25593a3920dc2c" providerId="LiveId" clId="{06982622-AC6A-4A66-9E6A-56987382F2AF}" dt="2023-03-06T13:26:02.175" v="9" actId="26606"/>
          <ac:spMkLst>
            <pc:docMk/>
            <pc:sldMk cId="3364287261" sldId="259"/>
            <ac:spMk id="17" creationId="{21540236-BFD5-4A9D-8840-4703E7F76825}"/>
          </ac:spMkLst>
        </pc:spChg>
        <pc:spChg chg="add del">
          <ac:chgData name="Pavel Grodza" userId="4a25593a3920dc2c" providerId="LiveId" clId="{06982622-AC6A-4A66-9E6A-56987382F2AF}" dt="2023-03-06T13:26:02.175" v="9" actId="26606"/>
          <ac:spMkLst>
            <pc:docMk/>
            <pc:sldMk cId="3364287261" sldId="259"/>
            <ac:spMk id="18" creationId="{97959C1D-81A7-C548-6206-5D156E454661}"/>
          </ac:spMkLst>
        </pc:spChg>
        <pc:spChg chg="add del">
          <ac:chgData name="Pavel Grodza" userId="4a25593a3920dc2c" providerId="LiveId" clId="{06982622-AC6A-4A66-9E6A-56987382F2AF}" dt="2023-03-06T13:26:05.415" v="11" actId="26606"/>
          <ac:spMkLst>
            <pc:docMk/>
            <pc:sldMk cId="3364287261" sldId="259"/>
            <ac:spMk id="20" creationId="{79BB35BC-D5C2-4C8B-A22A-A71E6191913B}"/>
          </ac:spMkLst>
        </pc:spChg>
        <pc:spChg chg="add del">
          <ac:chgData name="Pavel Grodza" userId="4a25593a3920dc2c" providerId="LiveId" clId="{06982622-AC6A-4A66-9E6A-56987382F2AF}" dt="2023-03-06T13:26:05.415" v="11" actId="26606"/>
          <ac:spMkLst>
            <pc:docMk/>
            <pc:sldMk cId="3364287261" sldId="259"/>
            <ac:spMk id="21" creationId="{750639E9-2FF5-496F-D51F-801668392974}"/>
          </ac:spMkLst>
        </pc:spChg>
        <pc:spChg chg="add del">
          <ac:chgData name="Pavel Grodza" userId="4a25593a3920dc2c" providerId="LiveId" clId="{06982622-AC6A-4A66-9E6A-56987382F2AF}" dt="2023-03-06T13:26:08.914" v="13" actId="26606"/>
          <ac:spMkLst>
            <pc:docMk/>
            <pc:sldMk cId="3364287261" sldId="259"/>
            <ac:spMk id="23" creationId="{8A81D998-4B65-E926-4019-2CE882030CA5}"/>
          </ac:spMkLst>
        </pc:spChg>
        <pc:spChg chg="add del">
          <ac:chgData name="Pavel Grodza" userId="4a25593a3920dc2c" providerId="LiveId" clId="{06982622-AC6A-4A66-9E6A-56987382F2AF}" dt="2023-03-06T13:31:15.705" v="69" actId="26606"/>
          <ac:spMkLst>
            <pc:docMk/>
            <pc:sldMk cId="3364287261" sldId="259"/>
            <ac:spMk id="26" creationId="{2EB492CD-616E-47F8-933B-5E2D952A0593}"/>
          </ac:spMkLst>
        </pc:spChg>
        <pc:spChg chg="add del">
          <ac:chgData name="Pavel Grodza" userId="4a25593a3920dc2c" providerId="LiveId" clId="{06982622-AC6A-4A66-9E6A-56987382F2AF}" dt="2023-03-06T13:31:15.705" v="69" actId="26606"/>
          <ac:spMkLst>
            <pc:docMk/>
            <pc:sldMk cId="3364287261" sldId="259"/>
            <ac:spMk id="27" creationId="{59383CF9-23B5-4335-9B21-1791C4CF1C75}"/>
          </ac:spMkLst>
        </pc:spChg>
        <pc:spChg chg="add del">
          <ac:chgData name="Pavel Grodza" userId="4a25593a3920dc2c" providerId="LiveId" clId="{06982622-AC6A-4A66-9E6A-56987382F2AF}" dt="2023-03-06T13:31:15.705" v="69" actId="26606"/>
          <ac:spMkLst>
            <pc:docMk/>
            <pc:sldMk cId="3364287261" sldId="259"/>
            <ac:spMk id="28" creationId="{0007FE00-9498-4706-B255-6437B0252C02}"/>
          </ac:spMkLst>
        </pc:spChg>
        <pc:spChg chg="add del">
          <ac:chgData name="Pavel Grodza" userId="4a25593a3920dc2c" providerId="LiveId" clId="{06982622-AC6A-4A66-9E6A-56987382F2AF}" dt="2023-03-06T13:30:16.226" v="61" actId="931"/>
          <ac:spMkLst>
            <pc:docMk/>
            <pc:sldMk cId="3364287261" sldId="259"/>
            <ac:spMk id="29" creationId="{E73FDB10-072B-49FF-746C-58A66D37579A}"/>
          </ac:spMkLst>
        </pc:spChg>
        <pc:spChg chg="add del">
          <ac:chgData name="Pavel Grodza" userId="4a25593a3920dc2c" providerId="LiveId" clId="{06982622-AC6A-4A66-9E6A-56987382F2AF}" dt="2023-03-06T13:30:51.589" v="66" actId="26606"/>
          <ac:spMkLst>
            <pc:docMk/>
            <pc:sldMk cId="3364287261" sldId="259"/>
            <ac:spMk id="33" creationId="{4038CB10-1F5C-4D54-9DF7-12586DE5B007}"/>
          </ac:spMkLst>
        </pc:spChg>
        <pc:spChg chg="add del">
          <ac:chgData name="Pavel Grodza" userId="4a25593a3920dc2c" providerId="LiveId" clId="{06982622-AC6A-4A66-9E6A-56987382F2AF}" dt="2023-03-06T13:30:51.589" v="66" actId="26606"/>
          <ac:spMkLst>
            <pc:docMk/>
            <pc:sldMk cId="3364287261" sldId="259"/>
            <ac:spMk id="35" creationId="{73ED6512-6858-4552-B699-9A97FE9A4EA2}"/>
          </ac:spMkLst>
        </pc:spChg>
        <pc:spChg chg="add del">
          <ac:chgData name="Pavel Grodza" userId="4a25593a3920dc2c" providerId="LiveId" clId="{06982622-AC6A-4A66-9E6A-56987382F2AF}" dt="2023-03-06T13:31:15.699" v="68" actId="26606"/>
          <ac:spMkLst>
            <pc:docMk/>
            <pc:sldMk cId="3364287261" sldId="259"/>
            <ac:spMk id="37" creationId="{6313CF8F-B436-401E-9575-DE0F8E8B5B17}"/>
          </ac:spMkLst>
        </pc:spChg>
        <pc:spChg chg="add del">
          <ac:chgData name="Pavel Grodza" userId="4a25593a3920dc2c" providerId="LiveId" clId="{06982622-AC6A-4A66-9E6A-56987382F2AF}" dt="2023-03-06T13:31:15.699" v="68" actId="26606"/>
          <ac:spMkLst>
            <pc:docMk/>
            <pc:sldMk cId="3364287261" sldId="259"/>
            <ac:spMk id="38" creationId="{63F5877B-98C7-49DD-83AB-0F6F57CB6543}"/>
          </ac:spMkLst>
        </pc:spChg>
        <pc:spChg chg="add del">
          <ac:chgData name="Pavel Grodza" userId="4a25593a3920dc2c" providerId="LiveId" clId="{06982622-AC6A-4A66-9E6A-56987382F2AF}" dt="2023-03-06T13:31:15.699" v="68" actId="26606"/>
          <ac:spMkLst>
            <pc:docMk/>
            <pc:sldMk cId="3364287261" sldId="259"/>
            <ac:spMk id="39" creationId="{2A38CFE9-C30A-4551-ACCB-D5808FBC39CD}"/>
          </ac:spMkLst>
        </pc:spChg>
        <pc:spChg chg="add del">
          <ac:chgData name="Pavel Grodza" userId="4a25593a3920dc2c" providerId="LiveId" clId="{06982622-AC6A-4A66-9E6A-56987382F2AF}" dt="2023-03-06T13:31:15.699" v="68" actId="26606"/>
          <ac:spMkLst>
            <pc:docMk/>
            <pc:sldMk cId="3364287261" sldId="259"/>
            <ac:spMk id="40" creationId="{4EA91930-66BC-4C41-B4F5-C31EB216F64B}"/>
          </ac:spMkLst>
        </pc:spChg>
        <pc:spChg chg="add del">
          <ac:chgData name="Pavel Grodza" userId="4a25593a3920dc2c" providerId="LiveId" clId="{06982622-AC6A-4A66-9E6A-56987382F2AF}" dt="2023-03-06T13:31:15.699" v="68" actId="26606"/>
          <ac:spMkLst>
            <pc:docMk/>
            <pc:sldMk cId="3364287261" sldId="259"/>
            <ac:spMk id="41" creationId="{67EF550F-47CE-4FB2-9DAC-12AD835C833D}"/>
          </ac:spMkLst>
        </pc:spChg>
        <pc:spChg chg="add">
          <ac:chgData name="Pavel Grodza" userId="4a25593a3920dc2c" providerId="LiveId" clId="{06982622-AC6A-4A66-9E6A-56987382F2AF}" dt="2023-03-06T13:31:15.705" v="69" actId="26606"/>
          <ac:spMkLst>
            <pc:docMk/>
            <pc:sldMk cId="3364287261" sldId="259"/>
            <ac:spMk id="58" creationId="{9D3A9E89-033E-4C4A-8C41-416DABFFD307}"/>
          </ac:spMkLst>
        </pc:spChg>
        <pc:spChg chg="add">
          <ac:chgData name="Pavel Grodza" userId="4a25593a3920dc2c" providerId="LiveId" clId="{06982622-AC6A-4A66-9E6A-56987382F2AF}" dt="2023-03-06T13:31:15.705" v="69" actId="26606"/>
          <ac:spMkLst>
            <pc:docMk/>
            <pc:sldMk cId="3364287261" sldId="259"/>
            <ac:spMk id="59" creationId="{78907291-9D6D-4740-81DB-441477BCA279}"/>
          </ac:spMkLst>
        </pc:spChg>
        <pc:spChg chg="add">
          <ac:chgData name="Pavel Grodza" userId="4a25593a3920dc2c" providerId="LiveId" clId="{06982622-AC6A-4A66-9E6A-56987382F2AF}" dt="2023-03-06T13:31:15.705" v="69" actId="26606"/>
          <ac:spMkLst>
            <pc:docMk/>
            <pc:sldMk cId="3364287261" sldId="259"/>
            <ac:spMk id="60" creationId="{86293361-111E-427D-8E5B-256944AC8395}"/>
          </ac:spMkLst>
        </pc:spChg>
        <pc:grpChg chg="add">
          <ac:chgData name="Pavel Grodza" userId="4a25593a3920dc2c" providerId="LiveId" clId="{06982622-AC6A-4A66-9E6A-56987382F2AF}" dt="2023-03-06T13:31:15.705" v="69" actId="26606"/>
          <ac:grpSpMkLst>
            <pc:docMk/>
            <pc:sldMk cId="3364287261" sldId="259"/>
            <ac:grpSpMk id="61" creationId="{A41D73DD-160B-4885-A9CF-94EADD70D421}"/>
          </ac:grpSpMkLst>
        </pc:grpChg>
        <pc:picChg chg="add mod">
          <ac:chgData name="Pavel Grodza" userId="4a25593a3920dc2c" providerId="LiveId" clId="{06982622-AC6A-4A66-9E6A-56987382F2AF}" dt="2023-03-06T13:31:15.705" v="69" actId="26606"/>
          <ac:picMkLst>
            <pc:docMk/>
            <pc:sldMk cId="3364287261" sldId="259"/>
            <ac:picMk id="5" creationId="{87A81A7A-2586-7072-4549-06110DE50251}"/>
          </ac:picMkLst>
        </pc:picChg>
        <pc:picChg chg="add del mod">
          <ac:chgData name="Pavel Grodza" userId="4a25593a3920dc2c" providerId="LiveId" clId="{06982622-AC6A-4A66-9E6A-56987382F2AF}" dt="2023-03-06T13:31:57.009" v="78" actId="21"/>
          <ac:picMkLst>
            <pc:docMk/>
            <pc:sldMk cId="3364287261" sldId="259"/>
            <ac:picMk id="8" creationId="{7C60C6E0-3226-3BC1-B722-05BB146F141B}"/>
          </ac:picMkLst>
        </pc:picChg>
        <pc:cxnChg chg="add del">
          <ac:chgData name="Pavel Grodza" userId="4a25593a3920dc2c" providerId="LiveId" clId="{06982622-AC6A-4A66-9E6A-56987382F2AF}" dt="2023-03-06T13:26:08.914" v="13" actId="26606"/>
          <ac:cxnSpMkLst>
            <pc:docMk/>
            <pc:sldMk cId="3364287261" sldId="259"/>
            <ac:cxnSpMk id="24" creationId="{A7F400EE-A8A5-48AF-B4D6-291B52C6F0B0}"/>
          </ac:cxnSpMkLst>
        </pc:cxnChg>
      </pc:sldChg>
      <pc:sldChg chg="addSp delSp modSp new mod">
        <pc:chgData name="Pavel Grodza" userId="4a25593a3920dc2c" providerId="LiveId" clId="{06982622-AC6A-4A66-9E6A-56987382F2AF}" dt="2023-03-06T13:54:47.483" v="774" actId="27636"/>
        <pc:sldMkLst>
          <pc:docMk/>
          <pc:sldMk cId="3934830221" sldId="259"/>
        </pc:sldMkLst>
        <pc:spChg chg="mod">
          <ac:chgData name="Pavel Grodza" userId="4a25593a3920dc2c" providerId="LiveId" clId="{06982622-AC6A-4A66-9E6A-56987382F2AF}" dt="2023-03-06T13:54:42.198" v="772" actId="27636"/>
          <ac:spMkLst>
            <pc:docMk/>
            <pc:sldMk cId="3934830221" sldId="259"/>
            <ac:spMk id="2" creationId="{FE12E766-4A9F-2058-CB4A-85531C89EDA6}"/>
          </ac:spMkLst>
        </pc:spChg>
        <pc:spChg chg="del mod">
          <ac:chgData name="Pavel Grodza" userId="4a25593a3920dc2c" providerId="LiveId" clId="{06982622-AC6A-4A66-9E6A-56987382F2AF}" dt="2023-03-06T13:40:49.826" v="233" actId="21"/>
          <ac:spMkLst>
            <pc:docMk/>
            <pc:sldMk cId="3934830221" sldId="259"/>
            <ac:spMk id="3" creationId="{976DFB9A-802C-A742-4755-A2853EAC4256}"/>
          </ac:spMkLst>
        </pc:spChg>
        <pc:spChg chg="add mod">
          <ac:chgData name="Pavel Grodza" userId="4a25593a3920dc2c" providerId="LiveId" clId="{06982622-AC6A-4A66-9E6A-56987382F2AF}" dt="2023-03-06T13:54:47.483" v="774" actId="27636"/>
          <ac:spMkLst>
            <pc:docMk/>
            <pc:sldMk cId="3934830221" sldId="259"/>
            <ac:spMk id="5" creationId="{576A077E-3F2E-A147-4A82-463B87D706F0}"/>
          </ac:spMkLst>
        </pc:spChg>
      </pc:sldChg>
    </pc:docChg>
  </pc:docChgLst>
  <pc:docChgLst>
    <pc:chgData name="Pavel Grodza" userId="4a25593a3920dc2c" providerId="LiveId" clId="{FBDE05D6-6DF9-439D-95D2-E54E7D8876B4}"/>
    <pc:docChg chg="undo custSel addSld modSld">
      <pc:chgData name="Pavel Grodza" userId="4a25593a3920dc2c" providerId="LiveId" clId="{FBDE05D6-6DF9-439D-95D2-E54E7D8876B4}" dt="2023-03-16T14:35:53.975" v="1428" actId="255"/>
      <pc:docMkLst>
        <pc:docMk/>
      </pc:docMkLst>
      <pc:sldChg chg="addSp delSp modSp mod setBg modAnim">
        <pc:chgData name="Pavel Grodza" userId="4a25593a3920dc2c" providerId="LiveId" clId="{FBDE05D6-6DF9-439D-95D2-E54E7D8876B4}" dt="2023-03-15T08:05:28.561" v="1367"/>
        <pc:sldMkLst>
          <pc:docMk/>
          <pc:sldMk cId="3934830221" sldId="259"/>
        </pc:sldMkLst>
        <pc:spChg chg="mod">
          <ac:chgData name="Pavel Grodza" userId="4a25593a3920dc2c" providerId="LiveId" clId="{FBDE05D6-6DF9-439D-95D2-E54E7D8876B4}" dt="2023-03-06T14:09:06.714" v="8" actId="26606"/>
          <ac:spMkLst>
            <pc:docMk/>
            <pc:sldMk cId="3934830221" sldId="259"/>
            <ac:spMk id="2" creationId="{FE12E766-4A9F-2058-CB4A-85531C89EDA6}"/>
          </ac:spMkLst>
        </pc:spChg>
        <pc:spChg chg="add del mod">
          <ac:chgData name="Pavel Grodza" userId="4a25593a3920dc2c" providerId="LiveId" clId="{FBDE05D6-6DF9-439D-95D2-E54E7D8876B4}" dt="2023-03-06T14:09:06.714" v="8" actId="26606"/>
          <ac:spMkLst>
            <pc:docMk/>
            <pc:sldMk cId="3934830221" sldId="259"/>
            <ac:spMk id="5" creationId="{576A077E-3F2E-A147-4A82-463B87D706F0}"/>
          </ac:spMkLst>
        </pc:spChg>
        <pc:spChg chg="add del">
          <ac:chgData name="Pavel Grodza" userId="4a25593a3920dc2c" providerId="LiveId" clId="{FBDE05D6-6DF9-439D-95D2-E54E7D8876B4}" dt="2023-03-06T14:09:06.714" v="8" actId="26606"/>
          <ac:spMkLst>
            <pc:docMk/>
            <pc:sldMk cId="3934830221" sldId="259"/>
            <ac:spMk id="10" creationId="{827B839B-9ADE-406B-8590-F1CAEDED45A1}"/>
          </ac:spMkLst>
        </pc:spChg>
        <pc:spChg chg="add del">
          <ac:chgData name="Pavel Grodza" userId="4a25593a3920dc2c" providerId="LiveId" clId="{FBDE05D6-6DF9-439D-95D2-E54E7D8876B4}" dt="2023-03-06T14:09:06.714" v="8" actId="26606"/>
          <ac:spMkLst>
            <pc:docMk/>
            <pc:sldMk cId="3934830221" sldId="259"/>
            <ac:spMk id="12" creationId="{CFE45BF0-46DB-408C-B5F7-7B11716805D4}"/>
          </ac:spMkLst>
        </pc:spChg>
        <pc:spChg chg="add del">
          <ac:chgData name="Pavel Grodza" userId="4a25593a3920dc2c" providerId="LiveId" clId="{FBDE05D6-6DF9-439D-95D2-E54E7D8876B4}" dt="2023-03-06T14:09:06.714" v="8" actId="26606"/>
          <ac:spMkLst>
            <pc:docMk/>
            <pc:sldMk cId="3934830221" sldId="259"/>
            <ac:spMk id="14" creationId="{2AEBC8F2-97B1-41B4-93F1-2D289E197FBA}"/>
          </ac:spMkLst>
        </pc:spChg>
        <pc:spChg chg="add del">
          <ac:chgData name="Pavel Grodza" userId="4a25593a3920dc2c" providerId="LiveId" clId="{FBDE05D6-6DF9-439D-95D2-E54E7D8876B4}" dt="2023-03-06T14:09:06.714" v="8" actId="26606"/>
          <ac:spMkLst>
            <pc:docMk/>
            <pc:sldMk cId="3934830221" sldId="259"/>
            <ac:spMk id="16" creationId="{472E3A19-F5D5-48FC-BB9C-48C2F68F598B}"/>
          </ac:spMkLst>
        </pc:spChg>
        <pc:spChg chg="add del">
          <ac:chgData name="Pavel Grodza" userId="4a25593a3920dc2c" providerId="LiveId" clId="{FBDE05D6-6DF9-439D-95D2-E54E7D8876B4}" dt="2023-03-06T14:09:06.714" v="8" actId="26606"/>
          <ac:spMkLst>
            <pc:docMk/>
            <pc:sldMk cId="3934830221" sldId="259"/>
            <ac:spMk id="18" creationId="{7A62E32F-BB65-43A8-8EB5-92346890E549}"/>
          </ac:spMkLst>
        </pc:spChg>
        <pc:spChg chg="add del">
          <ac:chgData name="Pavel Grodza" userId="4a25593a3920dc2c" providerId="LiveId" clId="{FBDE05D6-6DF9-439D-95D2-E54E7D8876B4}" dt="2023-03-06T14:09:06.714" v="8" actId="26606"/>
          <ac:spMkLst>
            <pc:docMk/>
            <pc:sldMk cId="3934830221" sldId="259"/>
            <ac:spMk id="20" creationId="{14E91B64-9FCC-451E-AFB4-A827D6329367}"/>
          </ac:spMkLst>
        </pc:spChg>
        <pc:spChg chg="add mod">
          <ac:chgData name="Pavel Grodza" userId="4a25593a3920dc2c" providerId="LiveId" clId="{FBDE05D6-6DF9-439D-95D2-E54E7D8876B4}" dt="2023-03-15T08:04:54.449" v="1366" actId="14100"/>
          <ac:spMkLst>
            <pc:docMk/>
            <pc:sldMk cId="3934830221" sldId="259"/>
            <ac:spMk id="24" creationId="{576A077E-3F2E-A147-4A82-463B87D706F0}"/>
          </ac:spMkLst>
        </pc:spChg>
        <pc:spChg chg="add">
          <ac:chgData name="Pavel Grodza" userId="4a25593a3920dc2c" providerId="LiveId" clId="{FBDE05D6-6DF9-439D-95D2-E54E7D8876B4}" dt="2023-03-06T14:09:06.714" v="8" actId="26606"/>
          <ac:spMkLst>
            <pc:docMk/>
            <pc:sldMk cId="3934830221" sldId="259"/>
            <ac:spMk id="25" creationId="{907EF6B7-1338-4443-8C46-6A318D952DFD}"/>
          </ac:spMkLst>
        </pc:spChg>
        <pc:spChg chg="add">
          <ac:chgData name="Pavel Grodza" userId="4a25593a3920dc2c" providerId="LiveId" clId="{FBDE05D6-6DF9-439D-95D2-E54E7D8876B4}" dt="2023-03-06T14:09:06.714" v="8" actId="26606"/>
          <ac:spMkLst>
            <pc:docMk/>
            <pc:sldMk cId="3934830221" sldId="259"/>
            <ac:spMk id="27" creationId="{DAAE4CDD-124C-4DCF-9584-B6033B545DD5}"/>
          </ac:spMkLst>
        </pc:spChg>
        <pc:spChg chg="add">
          <ac:chgData name="Pavel Grodza" userId="4a25593a3920dc2c" providerId="LiveId" clId="{FBDE05D6-6DF9-439D-95D2-E54E7D8876B4}" dt="2023-03-06T14:09:06.714" v="8" actId="26606"/>
          <ac:spMkLst>
            <pc:docMk/>
            <pc:sldMk cId="3934830221" sldId="259"/>
            <ac:spMk id="29" creationId="{081E4A58-353D-44AE-B2FC-2A74E2E400F7}"/>
          </ac:spMkLst>
        </pc:spChg>
        <pc:graphicFrameChg chg="add del">
          <ac:chgData name="Pavel Grodza" userId="4a25593a3920dc2c" providerId="LiveId" clId="{FBDE05D6-6DF9-439D-95D2-E54E7D8876B4}" dt="2023-03-06T14:09:06.708" v="7" actId="26606"/>
          <ac:graphicFrameMkLst>
            <pc:docMk/>
            <pc:sldMk cId="3934830221" sldId="259"/>
            <ac:graphicFrameMk id="22" creationId="{8297FD3F-9A5A-70FE-2E65-9D10A835C70C}"/>
          </ac:graphicFrameMkLst>
        </pc:graphicFrameChg>
      </pc:sldChg>
      <pc:sldChg chg="addSp modSp new mod">
        <pc:chgData name="Pavel Grodza" userId="4a25593a3920dc2c" providerId="LiveId" clId="{FBDE05D6-6DF9-439D-95D2-E54E7D8876B4}" dt="2023-03-06T14:45:47.380" v="467" actId="14100"/>
        <pc:sldMkLst>
          <pc:docMk/>
          <pc:sldMk cId="3876759736" sldId="260"/>
        </pc:sldMkLst>
        <pc:spChg chg="mod">
          <ac:chgData name="Pavel Grodza" userId="4a25593a3920dc2c" providerId="LiveId" clId="{FBDE05D6-6DF9-439D-95D2-E54E7D8876B4}" dt="2023-03-06T14:44:25.207" v="434" actId="20577"/>
          <ac:spMkLst>
            <pc:docMk/>
            <pc:sldMk cId="3876759736" sldId="260"/>
            <ac:spMk id="2" creationId="{FE77CA19-5982-E2A1-C45D-48008031D122}"/>
          </ac:spMkLst>
        </pc:spChg>
        <pc:spChg chg="mod">
          <ac:chgData name="Pavel Grodza" userId="4a25593a3920dc2c" providerId="LiveId" clId="{FBDE05D6-6DF9-439D-95D2-E54E7D8876B4}" dt="2023-03-06T14:45:47.380" v="467" actId="14100"/>
          <ac:spMkLst>
            <pc:docMk/>
            <pc:sldMk cId="3876759736" sldId="260"/>
            <ac:spMk id="3" creationId="{68E3E246-6B32-0A89-8112-B214455FF44A}"/>
          </ac:spMkLst>
        </pc:spChg>
        <pc:picChg chg="add mod">
          <ac:chgData name="Pavel Grodza" userId="4a25593a3920dc2c" providerId="LiveId" clId="{FBDE05D6-6DF9-439D-95D2-E54E7D8876B4}" dt="2023-03-06T14:39:40.067" v="204" actId="14100"/>
          <ac:picMkLst>
            <pc:docMk/>
            <pc:sldMk cId="3876759736" sldId="260"/>
            <ac:picMk id="5" creationId="{5EC9B30D-2F05-340D-D656-3F45BE5952BF}"/>
          </ac:picMkLst>
        </pc:picChg>
        <pc:picChg chg="add mod modCrop">
          <ac:chgData name="Pavel Grodza" userId="4a25593a3920dc2c" providerId="LiveId" clId="{FBDE05D6-6DF9-439D-95D2-E54E7D8876B4}" dt="2023-03-06T14:41:54.652" v="274" actId="1076"/>
          <ac:picMkLst>
            <pc:docMk/>
            <pc:sldMk cId="3876759736" sldId="260"/>
            <ac:picMk id="7" creationId="{AD27BE66-1B3C-91E0-E54B-5FEAFAD54315}"/>
          </ac:picMkLst>
        </pc:picChg>
        <pc:picChg chg="add mod">
          <ac:chgData name="Pavel Grodza" userId="4a25593a3920dc2c" providerId="LiveId" clId="{FBDE05D6-6DF9-439D-95D2-E54E7D8876B4}" dt="2023-03-06T14:44:16.944" v="428" actId="1076"/>
          <ac:picMkLst>
            <pc:docMk/>
            <pc:sldMk cId="3876759736" sldId="260"/>
            <ac:picMk id="9" creationId="{5B59F97E-67B9-1500-1B75-93A2B3F555CA}"/>
          </ac:picMkLst>
        </pc:picChg>
      </pc:sldChg>
      <pc:sldChg chg="addSp modSp new mod setBg">
        <pc:chgData name="Pavel Grodza" userId="4a25593a3920dc2c" providerId="LiveId" clId="{FBDE05D6-6DF9-439D-95D2-E54E7D8876B4}" dt="2023-03-08T10:00:40.018" v="1309" actId="27636"/>
        <pc:sldMkLst>
          <pc:docMk/>
          <pc:sldMk cId="1451613464" sldId="261"/>
        </pc:sldMkLst>
        <pc:spChg chg="mod">
          <ac:chgData name="Pavel Grodza" userId="4a25593a3920dc2c" providerId="LiveId" clId="{FBDE05D6-6DF9-439D-95D2-E54E7D8876B4}" dt="2023-03-08T08:16:43.790" v="727" actId="26606"/>
          <ac:spMkLst>
            <pc:docMk/>
            <pc:sldMk cId="1451613464" sldId="261"/>
            <ac:spMk id="2" creationId="{6949959B-D0B7-1056-EA83-171112A8BDD5}"/>
          </ac:spMkLst>
        </pc:spChg>
        <pc:spChg chg="mod">
          <ac:chgData name="Pavel Grodza" userId="4a25593a3920dc2c" providerId="LiveId" clId="{FBDE05D6-6DF9-439D-95D2-E54E7D8876B4}" dt="2023-03-08T10:00:40.018" v="1309" actId="27636"/>
          <ac:spMkLst>
            <pc:docMk/>
            <pc:sldMk cId="1451613464" sldId="261"/>
            <ac:spMk id="3" creationId="{4B4F52DD-D2FB-005F-1E3B-B5117F034FFE}"/>
          </ac:spMkLst>
        </pc:spChg>
        <pc:spChg chg="add">
          <ac:chgData name="Pavel Grodza" userId="4a25593a3920dc2c" providerId="LiveId" clId="{FBDE05D6-6DF9-439D-95D2-E54E7D8876B4}" dt="2023-03-08T08:16:43.790" v="727" actId="26606"/>
          <ac:spMkLst>
            <pc:docMk/>
            <pc:sldMk cId="1451613464" sldId="261"/>
            <ac:spMk id="10" creationId="{F13C74B1-5B17-4795-BED0-7140497B445A}"/>
          </ac:spMkLst>
        </pc:spChg>
        <pc:spChg chg="add">
          <ac:chgData name="Pavel Grodza" userId="4a25593a3920dc2c" providerId="LiveId" clId="{FBDE05D6-6DF9-439D-95D2-E54E7D8876B4}" dt="2023-03-08T08:16:43.790" v="727" actId="26606"/>
          <ac:spMkLst>
            <pc:docMk/>
            <pc:sldMk cId="1451613464" sldId="261"/>
            <ac:spMk id="12" creationId="{D4974D33-8DC5-464E-8C6D-BE58F0669C17}"/>
          </ac:spMkLst>
        </pc:spChg>
        <pc:picChg chg="add mod modCrop">
          <ac:chgData name="Pavel Grodza" userId="4a25593a3920dc2c" providerId="LiveId" clId="{FBDE05D6-6DF9-439D-95D2-E54E7D8876B4}" dt="2023-03-08T09:58:30.645" v="1263" actId="1076"/>
          <ac:picMkLst>
            <pc:docMk/>
            <pc:sldMk cId="1451613464" sldId="261"/>
            <ac:picMk id="5" creationId="{BC59D5F4-63D5-E210-148F-573CB59ABC9C}"/>
          </ac:picMkLst>
        </pc:picChg>
        <pc:picChg chg="add mod">
          <ac:chgData name="Pavel Grodza" userId="4a25593a3920dc2c" providerId="LiveId" clId="{FBDE05D6-6DF9-439D-95D2-E54E7D8876B4}" dt="2023-03-08T09:58:35.873" v="1264" actId="1076"/>
          <ac:picMkLst>
            <pc:docMk/>
            <pc:sldMk cId="1451613464" sldId="261"/>
            <ac:picMk id="1026" creationId="{A40A2FE4-6F54-489B-38C2-1615F0A94FE5}"/>
          </ac:picMkLst>
        </pc:picChg>
      </pc:sldChg>
      <pc:sldChg chg="modSp new mod">
        <pc:chgData name="Pavel Grodza" userId="4a25593a3920dc2c" providerId="LiveId" clId="{FBDE05D6-6DF9-439D-95D2-E54E7D8876B4}" dt="2023-03-16T14:35:53.975" v="1428" actId="255"/>
        <pc:sldMkLst>
          <pc:docMk/>
          <pc:sldMk cId="55264657" sldId="262"/>
        </pc:sldMkLst>
        <pc:spChg chg="mod">
          <ac:chgData name="Pavel Grodza" userId="4a25593a3920dc2c" providerId="LiveId" clId="{FBDE05D6-6DF9-439D-95D2-E54E7D8876B4}" dt="2023-03-08T08:17:35.966" v="749" actId="20577"/>
          <ac:spMkLst>
            <pc:docMk/>
            <pc:sldMk cId="55264657" sldId="262"/>
            <ac:spMk id="2" creationId="{EEA203A7-6A21-6823-6E7E-EE311FBB56F7}"/>
          </ac:spMkLst>
        </pc:spChg>
        <pc:spChg chg="mod">
          <ac:chgData name="Pavel Grodza" userId="4a25593a3920dc2c" providerId="LiveId" clId="{FBDE05D6-6DF9-439D-95D2-E54E7D8876B4}" dt="2023-03-16T14:35:53.975" v="1428" actId="255"/>
          <ac:spMkLst>
            <pc:docMk/>
            <pc:sldMk cId="55264657" sldId="262"/>
            <ac:spMk id="3" creationId="{F70C1A78-17A7-8E22-6EB4-42F434051933}"/>
          </ac:spMkLst>
        </pc:spChg>
      </pc:sldChg>
      <pc:sldChg chg="addSp modSp new mod setBg">
        <pc:chgData name="Pavel Grodza" userId="4a25593a3920dc2c" providerId="LiveId" clId="{FBDE05D6-6DF9-439D-95D2-E54E7D8876B4}" dt="2023-03-08T08:38:27.159" v="1256" actId="255"/>
        <pc:sldMkLst>
          <pc:docMk/>
          <pc:sldMk cId="3584912459" sldId="263"/>
        </pc:sldMkLst>
        <pc:spChg chg="mod">
          <ac:chgData name="Pavel Grodza" userId="4a25593a3920dc2c" providerId="LiveId" clId="{FBDE05D6-6DF9-439D-95D2-E54E7D8876B4}" dt="2023-03-08T08:38:05.870" v="1254" actId="26606"/>
          <ac:spMkLst>
            <pc:docMk/>
            <pc:sldMk cId="3584912459" sldId="263"/>
            <ac:spMk id="2" creationId="{BCEBD45F-3AB8-FA2A-DAB9-9E356D2E574A}"/>
          </ac:spMkLst>
        </pc:spChg>
        <pc:spChg chg="mod">
          <ac:chgData name="Pavel Grodza" userId="4a25593a3920dc2c" providerId="LiveId" clId="{FBDE05D6-6DF9-439D-95D2-E54E7D8876B4}" dt="2023-03-08T08:38:27.159" v="1256" actId="255"/>
          <ac:spMkLst>
            <pc:docMk/>
            <pc:sldMk cId="3584912459" sldId="263"/>
            <ac:spMk id="3" creationId="{5F551BF8-8A86-8996-1951-D6DBE775D12C}"/>
          </ac:spMkLst>
        </pc:spChg>
        <pc:spChg chg="add">
          <ac:chgData name="Pavel Grodza" userId="4a25593a3920dc2c" providerId="LiveId" clId="{FBDE05D6-6DF9-439D-95D2-E54E7D8876B4}" dt="2023-03-08T08:38:05.870" v="1254" actId="26606"/>
          <ac:spMkLst>
            <pc:docMk/>
            <pc:sldMk cId="3584912459" sldId="263"/>
            <ac:spMk id="1031" creationId="{B3684CCF-CEBB-4D8E-A366-95E43D4C790B}"/>
          </ac:spMkLst>
        </pc:spChg>
        <pc:spChg chg="add">
          <ac:chgData name="Pavel Grodza" userId="4a25593a3920dc2c" providerId="LiveId" clId="{FBDE05D6-6DF9-439D-95D2-E54E7D8876B4}" dt="2023-03-08T08:38:05.870" v="1254" actId="26606"/>
          <ac:spMkLst>
            <pc:docMk/>
            <pc:sldMk cId="3584912459" sldId="263"/>
            <ac:spMk id="1033" creationId="{70BEB1E7-2F88-40BC-B73D-42E5B6F80BFC}"/>
          </ac:spMkLst>
        </pc:spChg>
        <pc:picChg chg="add mod ord">
          <ac:chgData name="Pavel Grodza" userId="4a25593a3920dc2c" providerId="LiveId" clId="{FBDE05D6-6DF9-439D-95D2-E54E7D8876B4}" dt="2023-03-08T08:38:05.870" v="1254" actId="26606"/>
          <ac:picMkLst>
            <pc:docMk/>
            <pc:sldMk cId="3584912459" sldId="263"/>
            <ac:picMk id="4" creationId="{DCC7477D-623A-65A0-177C-35700B3DEEC5}"/>
          </ac:picMkLst>
        </pc:picChg>
        <pc:picChg chg="add mod ord">
          <ac:chgData name="Pavel Grodza" userId="4a25593a3920dc2c" providerId="LiveId" clId="{FBDE05D6-6DF9-439D-95D2-E54E7D8876B4}" dt="2023-03-08T08:38:05.870" v="1254" actId="26606"/>
          <ac:picMkLst>
            <pc:docMk/>
            <pc:sldMk cId="3584912459" sldId="263"/>
            <ac:picMk id="6" creationId="{D1D7CE1F-50F3-5CB6-8480-658E6959F498}"/>
          </ac:picMkLst>
        </pc:picChg>
        <pc:picChg chg="add mod">
          <ac:chgData name="Pavel Grodza" userId="4a25593a3920dc2c" providerId="LiveId" clId="{FBDE05D6-6DF9-439D-95D2-E54E7D8876B4}" dt="2023-03-08T08:38:05.870" v="1254" actId="26606"/>
          <ac:picMkLst>
            <pc:docMk/>
            <pc:sldMk cId="3584912459" sldId="263"/>
            <ac:picMk id="1026" creationId="{AB65DB58-70A8-51BC-F9AA-B09E2E63169C}"/>
          </ac:picMkLst>
        </pc:picChg>
      </pc:sldChg>
      <pc:sldChg chg="addSp delSp modSp new mod">
        <pc:chgData name="Pavel Grodza" userId="4a25593a3920dc2c" providerId="LiveId" clId="{FBDE05D6-6DF9-439D-95D2-E54E7D8876B4}" dt="2023-03-09T08:03:16.849" v="1347" actId="1076"/>
        <pc:sldMkLst>
          <pc:docMk/>
          <pc:sldMk cId="867176193" sldId="264"/>
        </pc:sldMkLst>
        <pc:spChg chg="del">
          <ac:chgData name="Pavel Grodza" userId="4a25593a3920dc2c" providerId="LiveId" clId="{FBDE05D6-6DF9-439D-95D2-E54E7D8876B4}" dt="2023-03-09T08:02:05.636" v="1339" actId="22"/>
          <ac:spMkLst>
            <pc:docMk/>
            <pc:sldMk cId="867176193" sldId="264"/>
            <ac:spMk id="3" creationId="{1F00E9EC-EBF0-3894-8821-5F9FFA46573C}"/>
          </ac:spMkLst>
        </pc:spChg>
        <pc:picChg chg="add mod ord modCrop">
          <ac:chgData name="Pavel Grodza" userId="4a25593a3920dc2c" providerId="LiveId" clId="{FBDE05D6-6DF9-439D-95D2-E54E7D8876B4}" dt="2023-03-09T08:03:16.849" v="1347" actId="1076"/>
          <ac:picMkLst>
            <pc:docMk/>
            <pc:sldMk cId="867176193" sldId="264"/>
            <ac:picMk id="5" creationId="{F57F7DF4-BB26-D843-B818-DDE6B0566691}"/>
          </ac:picMkLst>
        </pc:picChg>
      </pc:sldChg>
      <pc:sldChg chg="addSp delSp modSp new mod">
        <pc:chgData name="Pavel Grodza" userId="4a25593a3920dc2c" providerId="LiveId" clId="{FBDE05D6-6DF9-439D-95D2-E54E7D8876B4}" dt="2023-03-10T09:41:16.156" v="1357" actId="14100"/>
        <pc:sldMkLst>
          <pc:docMk/>
          <pc:sldMk cId="2396199369" sldId="265"/>
        </pc:sldMkLst>
        <pc:spChg chg="del">
          <ac:chgData name="Pavel Grodza" userId="4a25593a3920dc2c" providerId="LiveId" clId="{FBDE05D6-6DF9-439D-95D2-E54E7D8876B4}" dt="2023-03-10T09:40:37.267" v="1349" actId="931"/>
          <ac:spMkLst>
            <pc:docMk/>
            <pc:sldMk cId="2396199369" sldId="265"/>
            <ac:spMk id="3" creationId="{2FAA125E-70D7-CE33-DADC-A823FF8FF485}"/>
          </ac:spMkLst>
        </pc:spChg>
        <pc:picChg chg="add mod modCrop">
          <ac:chgData name="Pavel Grodza" userId="4a25593a3920dc2c" providerId="LiveId" clId="{FBDE05D6-6DF9-439D-95D2-E54E7D8876B4}" dt="2023-03-10T09:41:16.156" v="1357" actId="14100"/>
          <ac:picMkLst>
            <pc:docMk/>
            <pc:sldMk cId="2396199369" sldId="265"/>
            <ac:picMk id="5" creationId="{1414D861-90D6-BC29-529C-CAED2A4A9679}"/>
          </ac:picMkLst>
        </pc:picChg>
      </pc:sldChg>
      <pc:sldChg chg="addSp delSp modSp new mod">
        <pc:chgData name="Pavel Grodza" userId="4a25593a3920dc2c" providerId="LiveId" clId="{FBDE05D6-6DF9-439D-95D2-E54E7D8876B4}" dt="2023-03-13T14:57:37.167" v="1365" actId="1076"/>
        <pc:sldMkLst>
          <pc:docMk/>
          <pc:sldMk cId="2093815632" sldId="266"/>
        </pc:sldMkLst>
        <pc:spChg chg="del">
          <ac:chgData name="Pavel Grodza" userId="4a25593a3920dc2c" providerId="LiveId" clId="{FBDE05D6-6DF9-439D-95D2-E54E7D8876B4}" dt="2023-03-13T14:56:32.997" v="1359" actId="22"/>
          <ac:spMkLst>
            <pc:docMk/>
            <pc:sldMk cId="2093815632" sldId="266"/>
            <ac:spMk id="3" creationId="{F4CF059B-C85C-0BC0-2B48-81F45F3382BA}"/>
          </ac:spMkLst>
        </pc:spChg>
        <pc:picChg chg="add mod ord modCrop">
          <ac:chgData name="Pavel Grodza" userId="4a25593a3920dc2c" providerId="LiveId" clId="{FBDE05D6-6DF9-439D-95D2-E54E7D8876B4}" dt="2023-03-13T14:57:37.167" v="1365" actId="1076"/>
          <ac:picMkLst>
            <pc:docMk/>
            <pc:sldMk cId="2093815632" sldId="266"/>
            <ac:picMk id="5" creationId="{01E768E3-0302-1CC2-ECBA-1866ED4F07D5}"/>
          </ac:picMkLst>
        </pc:picChg>
      </pc:sldChg>
      <pc:sldChg chg="addSp delSp modSp new mod">
        <pc:chgData name="Pavel Grodza" userId="4a25593a3920dc2c" providerId="LiveId" clId="{FBDE05D6-6DF9-439D-95D2-E54E7D8876B4}" dt="2023-03-15T10:40:27.304" v="1377" actId="1076"/>
        <pc:sldMkLst>
          <pc:docMk/>
          <pc:sldMk cId="2655620894" sldId="267"/>
        </pc:sldMkLst>
        <pc:spChg chg="del">
          <ac:chgData name="Pavel Grodza" userId="4a25593a3920dc2c" providerId="LiveId" clId="{FBDE05D6-6DF9-439D-95D2-E54E7D8876B4}" dt="2023-03-15T10:39:39.626" v="1371" actId="22"/>
          <ac:spMkLst>
            <pc:docMk/>
            <pc:sldMk cId="2655620894" sldId="267"/>
            <ac:spMk id="3" creationId="{DDC3454C-D41D-954B-67C8-6E6389EF8D0C}"/>
          </ac:spMkLst>
        </pc:spChg>
        <pc:picChg chg="add mod ord modCrop">
          <ac:chgData name="Pavel Grodza" userId="4a25593a3920dc2c" providerId="LiveId" clId="{FBDE05D6-6DF9-439D-95D2-E54E7D8876B4}" dt="2023-03-15T10:40:27.304" v="1377" actId="1076"/>
          <ac:picMkLst>
            <pc:docMk/>
            <pc:sldMk cId="2655620894" sldId="267"/>
            <ac:picMk id="5" creationId="{BAB17145-BE52-149A-04DE-6A20569CAE4F}"/>
          </ac:picMkLst>
        </pc:picChg>
      </pc:sldChg>
      <pc:sldChg chg="addSp modSp new mod">
        <pc:chgData name="Pavel Grodza" userId="4a25593a3920dc2c" providerId="LiveId" clId="{FBDE05D6-6DF9-439D-95D2-E54E7D8876B4}" dt="2023-03-15T10:43:33.841" v="1385" actId="14100"/>
        <pc:sldMkLst>
          <pc:docMk/>
          <pc:sldMk cId="2147401138" sldId="268"/>
        </pc:sldMkLst>
        <pc:picChg chg="add mod modCrop">
          <ac:chgData name="Pavel Grodza" userId="4a25593a3920dc2c" providerId="LiveId" clId="{FBDE05D6-6DF9-439D-95D2-E54E7D8876B4}" dt="2023-03-15T10:43:33.841" v="1385" actId="14100"/>
          <ac:picMkLst>
            <pc:docMk/>
            <pc:sldMk cId="2147401138" sldId="268"/>
            <ac:picMk id="5" creationId="{D0A2CE53-4D2C-0C56-0C26-D7A15C43CB0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A91255-445C-4042-D682-D0E805F32C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0B214D1-6E6E-1B78-373E-8248179AA8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B088177-1C4A-B799-52D8-A67E1558F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6F809-5051-4C4C-AC74-2B85934B8E92}" type="datetimeFigureOut">
              <a:rPr lang="cs-CZ" smtClean="0"/>
              <a:t>16.03.2023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ABF1F76-846F-538D-3302-C586036CC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D9FA535-697F-A9DE-A0EA-5AF06D868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FE96-F78B-476E-9D1E-7C0C798204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9372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005E44-4E7A-82A2-9023-58289A275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FE4E955-8875-9A54-AD2B-FD064E424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0D5C254-DCF0-FB9C-604E-E3734ADC5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6F809-5051-4C4C-AC74-2B85934B8E92}" type="datetimeFigureOut">
              <a:rPr lang="cs-CZ" smtClean="0"/>
              <a:t>16.03.2023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5B18778-EF2C-EA5E-0533-C48054C24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6D9E677-71C7-C6CF-6FAB-E160478CB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FE96-F78B-476E-9D1E-7C0C798204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9103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077828-0B37-A259-D48E-BD0B3FB71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A3D86DA-697B-DDE8-0D21-3F87CC17DC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82F6601-3633-E580-C114-07BF17E3B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6F809-5051-4C4C-AC74-2B85934B8E92}" type="datetimeFigureOut">
              <a:rPr lang="cs-CZ" smtClean="0"/>
              <a:t>16.03.2023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7302BF3-8D2A-DF80-6065-EDDCF0AED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3121F7F-47B6-F3A1-2C9F-707A71ACB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FE96-F78B-476E-9D1E-7C0C798204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1275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DCB760-F8D8-4948-8830-CEFB6BD2E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9D25FB3-31CF-EB31-A9DD-6BAD16D065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D1B123A-E3DD-11FA-D964-7AF2DC89EF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BE8F9E2-8103-9D77-888D-6DEC63614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6F809-5051-4C4C-AC74-2B85934B8E92}" type="datetimeFigureOut">
              <a:rPr lang="cs-CZ" smtClean="0"/>
              <a:t>16.03.2023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939CCF1-F18A-38F7-2CCC-89E4FC97D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4038E0C-6C53-6D7E-697A-A598238ED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FE96-F78B-476E-9D1E-7C0C798204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5599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1E51706-3C40-FA4B-3883-DC53550E7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8BB2613-AB8D-DB21-C1E9-78116D45E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89251E3-F78E-6392-980E-54A0A9E033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F8901A85-E812-7C68-ACE1-6602D7DAC2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F1C2C3C5-B200-78D9-A02B-400902F159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A652DC02-E509-38D1-EACA-62374846A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6F809-5051-4C4C-AC74-2B85934B8E92}" type="datetimeFigureOut">
              <a:rPr lang="cs-CZ" smtClean="0"/>
              <a:t>16.03.2023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204FC190-6C8D-2CC2-1BBD-CFC68A8CB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B2B7A98-FF81-ABFB-BD0E-C72F6C3D6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FE96-F78B-476E-9D1E-7C0C798204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9225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E2CDBC-576C-46A0-1DC0-54178701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21B56A1C-5494-E9BF-A1F6-BC8DCC5E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6F809-5051-4C4C-AC74-2B85934B8E92}" type="datetimeFigureOut">
              <a:rPr lang="cs-CZ" smtClean="0"/>
              <a:t>16.03.2023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1BE0694-575D-B46B-372F-6CFD87E39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D6EA4F7-91F7-2CDB-3841-A4BD3A692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FE96-F78B-476E-9D1E-7C0C798204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220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CD2F8E20-03D7-428A-3DDC-EBCC3C26D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6F809-5051-4C4C-AC74-2B85934B8E92}" type="datetimeFigureOut">
              <a:rPr lang="cs-CZ" smtClean="0"/>
              <a:t>16.03.2023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1D714047-6292-162A-B9EE-564CBCDA6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CAF0F26-42DC-AFFE-2E91-12F4AAD9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FE96-F78B-476E-9D1E-7C0C798204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0239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31CB94E-A569-D36D-7AC7-82198854B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5260555-5A7D-B35B-82D5-F96B55F40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ADBD962-3991-1177-6831-B85BDD19CD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E452553-EFF0-3801-82A8-8C449352A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6F809-5051-4C4C-AC74-2B85934B8E92}" type="datetimeFigureOut">
              <a:rPr lang="cs-CZ" smtClean="0"/>
              <a:t>16.03.2023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A2A8E2D-450B-F0E7-0501-8E1C5B340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20BFF4B-515B-34D5-57F2-2FA23FB35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FE96-F78B-476E-9D1E-7C0C798204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2382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2A9603-3587-947A-8CB4-7C4259E46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21A23B4-7592-9297-3520-C97CCAC0C0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4436156-43DE-DD9F-73C5-C7B87988B1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4806DFD-E548-2A5B-26C2-26597C36B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6F809-5051-4C4C-AC74-2B85934B8E92}" type="datetimeFigureOut">
              <a:rPr lang="cs-CZ" smtClean="0"/>
              <a:t>16.03.2023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91BB2B2-44E1-8491-6EF2-38216D6FC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073C80F-40AE-8F1B-E147-D80D0198A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FE96-F78B-476E-9D1E-7C0C798204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3295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F656DE-BA2C-54FA-0E31-37591C8F8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6B40AE7-44FE-EA2C-4D43-37FC0F644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1C4DA78-6282-A30C-098A-318530EE8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6F809-5051-4C4C-AC74-2B85934B8E92}" type="datetimeFigureOut">
              <a:rPr lang="cs-CZ" smtClean="0"/>
              <a:t>16.03.2023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53DA9D7-E84F-28CB-15B4-302FFFC1C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6A279FC-DC13-ADC8-F173-1DC0D540B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FE96-F78B-476E-9D1E-7C0C798204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718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BEB7C0F-2808-61A2-FD52-E7FEA1B02C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A94CDB5-0AD0-817E-9302-CFC140467C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081AC94-1DC3-DA92-0C58-CBB98AFEA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6F809-5051-4C4C-AC74-2B85934B8E92}" type="datetimeFigureOut">
              <a:rPr lang="cs-CZ" smtClean="0"/>
              <a:t>16.03.2023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AB7FB89-F23D-17A0-9906-489ADEE42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C389862-4941-0E97-F8D4-0EBD2827D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FE96-F78B-476E-9D1E-7C0C798204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5674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A47AAB3-B5F1-491E-CE6D-A9C62F5FB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FB7B157-002D-8296-ECD0-EF7F43E71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163D099-4A83-6FFE-F3BD-23B5AC0E76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6F809-5051-4C4C-AC74-2B85934B8E92}" type="datetimeFigureOut">
              <a:rPr lang="cs-CZ" smtClean="0"/>
              <a:t>16.03.2023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4F5820D-A3F6-82E4-CB3B-026AE4E46E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049FD73-0C45-17F9-A839-5811DFAD08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FE96-F78B-476E-9D1E-7C0C798204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0678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kulturnidum.pribor.eu/" TargetMode="External"/><Relationship Id="rId2" Type="http://schemas.openxmlformats.org/officeDocument/2006/relationships/hyperlink" Target="http://www.barevnectvrtky.estranky.cz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E12E766-4A9F-2058-CB4A-85531C89E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cs-CZ" b="1">
                <a:solidFill>
                  <a:srgbClr val="FFFFFF"/>
                </a:solidFill>
              </a:rPr>
              <a:t>Proč barevné čtvrtky?</a:t>
            </a:r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Zástupný obsah 4">
            <a:extLst>
              <a:ext uri="{FF2B5EF4-FFF2-40B4-BE49-F238E27FC236}">
                <a16:creationId xmlns:a16="http://schemas.microsoft.com/office/drawing/2014/main" id="{576A077E-3F2E-A147-4A82-463B87D706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895927"/>
            <a:ext cx="6906491" cy="5281036"/>
          </a:xfrm>
        </p:spPr>
        <p:txBody>
          <a:bodyPr anchor="ctr">
            <a:noAutofit/>
          </a:bodyPr>
          <a:lstStyle/>
          <a:p>
            <a:r>
              <a:rPr lang="cs-CZ" b="1" dirty="0"/>
              <a:t>Protože témata budou různorodá, lépe by bylo </a:t>
            </a:r>
            <a:r>
              <a:rPr lang="cs-CZ" b="1" dirty="0">
                <a:solidFill>
                  <a:srgbClr val="FF0000"/>
                </a:solidFill>
              </a:rPr>
              <a:t>pestrobarevné</a:t>
            </a:r>
            <a:r>
              <a:rPr lang="cs-CZ" b="1" dirty="0"/>
              <a:t> ale to je moc dlouhé…..</a:t>
            </a:r>
          </a:p>
          <a:p>
            <a:r>
              <a:rPr lang="cs-CZ" b="1" dirty="0" err="1"/>
              <a:t>cestovatelství</a:t>
            </a:r>
            <a:r>
              <a:rPr lang="cs-CZ" b="1" dirty="0"/>
              <a:t>- cesty, cizí země, </a:t>
            </a:r>
            <a:r>
              <a:rPr lang="cs-CZ" b="1" dirty="0" err="1"/>
              <a:t>národy,kultury</a:t>
            </a:r>
            <a:r>
              <a:rPr lang="cs-CZ" b="1" dirty="0"/>
              <a:t>, doprava….</a:t>
            </a:r>
          </a:p>
          <a:p>
            <a:r>
              <a:rPr lang="cs-CZ" b="1" dirty="0"/>
              <a:t> dějiny umění a historie</a:t>
            </a:r>
          </a:p>
          <a:p>
            <a:r>
              <a:rPr lang="cs-CZ" b="1" dirty="0"/>
              <a:t>přírodní vědy, lékařství a zdravotnictví</a:t>
            </a:r>
          </a:p>
          <a:p>
            <a:r>
              <a:rPr lang="cs-CZ" b="1" dirty="0"/>
              <a:t>umění – kovářství, fotografie, malířství, sochařství, architektura, literatura</a:t>
            </a:r>
          </a:p>
          <a:p>
            <a:r>
              <a:rPr lang="cs-CZ" b="1" dirty="0"/>
              <a:t>přednášky o významných osobnostech – </a:t>
            </a:r>
            <a:r>
              <a:rPr lang="cs-CZ" b="1" dirty="0" err="1"/>
              <a:t>např.Janáček</a:t>
            </a:r>
            <a:r>
              <a:rPr lang="cs-CZ" b="1" dirty="0"/>
              <a:t>, Freud, Mendel….</a:t>
            </a:r>
          </a:p>
          <a:p>
            <a:r>
              <a:rPr lang="cs-CZ" b="1" dirty="0"/>
              <a:t>Sportovci</a:t>
            </a:r>
          </a:p>
          <a:p>
            <a:r>
              <a:rPr lang="cs-CZ" b="1" dirty="0"/>
              <a:t>Filozofie, náboženství, psychologie</a:t>
            </a:r>
          </a:p>
          <a:p>
            <a:r>
              <a:rPr lang="cs-CZ" b="1" dirty="0"/>
              <a:t>Věda, vědci, historie vědy</a:t>
            </a:r>
          </a:p>
          <a:p>
            <a:r>
              <a:rPr lang="cs-CZ" b="1" dirty="0"/>
              <a:t>Atd. i dle vašich námětů a přání</a:t>
            </a:r>
          </a:p>
        </p:txBody>
      </p:sp>
    </p:spTree>
    <p:extLst>
      <p:ext uri="{BB962C8B-B14F-4D97-AF65-F5344CB8AC3E}">
        <p14:creationId xmlns:p14="http://schemas.microsoft.com/office/powerpoint/2010/main" val="3934830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FB48F9C-7FE5-E0F5-17C1-A6838416B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643467"/>
            <a:ext cx="6226166" cy="6089842"/>
          </a:xfrm>
        </p:spPr>
        <p:txBody>
          <a:bodyPr>
            <a:normAutofit fontScale="90000"/>
          </a:bodyPr>
          <a:lstStyle/>
          <a:p>
            <a:pPr algn="l"/>
            <a:br>
              <a:rPr lang="cs-CZ" sz="1100" b="1" dirty="0"/>
            </a:br>
            <a:br>
              <a:rPr lang="cs-CZ" sz="1100" b="1" dirty="0"/>
            </a:br>
            <a:br>
              <a:rPr lang="cs-CZ" sz="1100" b="1" dirty="0"/>
            </a:br>
            <a:br>
              <a:rPr lang="cs-CZ" sz="1100" b="1" dirty="0"/>
            </a:br>
            <a:br>
              <a:rPr lang="cs-CZ" sz="1100" b="1" dirty="0"/>
            </a:br>
            <a:br>
              <a:rPr lang="cs-CZ" sz="1100" b="1" dirty="0"/>
            </a:br>
            <a:br>
              <a:rPr lang="cs-CZ" sz="1100" b="1" dirty="0"/>
            </a:br>
            <a:br>
              <a:rPr lang="cs-CZ" sz="1100" b="1" dirty="0"/>
            </a:br>
            <a:br>
              <a:rPr lang="cs-CZ" sz="1100" b="1" dirty="0"/>
            </a:br>
            <a:br>
              <a:rPr lang="cs-CZ" sz="1100" b="1" dirty="0"/>
            </a:br>
            <a:br>
              <a:rPr lang="cs-CZ" sz="1100" b="1" dirty="0"/>
            </a:br>
            <a:br>
              <a:rPr lang="cs-CZ" sz="1100" b="1" dirty="0"/>
            </a:br>
            <a:br>
              <a:rPr lang="cs-CZ" sz="1100" b="1" dirty="0"/>
            </a:br>
            <a:br>
              <a:rPr lang="cs-CZ" sz="1100" b="1" dirty="0"/>
            </a:br>
            <a:br>
              <a:rPr lang="cs-CZ" sz="1100" b="1" dirty="0"/>
            </a:br>
            <a:br>
              <a:rPr lang="cs-CZ" sz="1100" b="1" dirty="0"/>
            </a:br>
            <a:br>
              <a:rPr lang="cs-CZ" sz="1100" b="1" dirty="0"/>
            </a:br>
            <a:br>
              <a:rPr lang="cs-CZ" sz="1100" b="1" dirty="0"/>
            </a:br>
            <a:r>
              <a:rPr lang="cs-CZ" sz="3100" b="1" dirty="0">
                <a:solidFill>
                  <a:srgbClr val="C00000"/>
                </a:solidFill>
              </a:rPr>
              <a:t>Organizátor barevných střed v Turnově</a:t>
            </a:r>
            <a:br>
              <a:rPr lang="cs-CZ" sz="3600" b="1" dirty="0"/>
            </a:br>
            <a:br>
              <a:rPr lang="cs-CZ" sz="3600" b="1" dirty="0"/>
            </a:br>
            <a:br>
              <a:rPr lang="cs-CZ" sz="1100" b="1" dirty="0"/>
            </a:br>
            <a:br>
              <a:rPr lang="cs-CZ" sz="1100" b="1" dirty="0"/>
            </a:br>
            <a:br>
              <a:rPr lang="cs-CZ" sz="1100" b="1" dirty="0"/>
            </a:br>
            <a:br>
              <a:rPr lang="cs-CZ" sz="1100" b="1" dirty="0"/>
            </a:br>
            <a:br>
              <a:rPr lang="cs-CZ" sz="1100" b="1" dirty="0"/>
            </a:br>
            <a:r>
              <a:rPr lang="cs-CZ" sz="2000" b="1" dirty="0">
                <a:solidFill>
                  <a:srgbClr val="C00000"/>
                </a:solidFill>
                <a:latin typeface="+mn-lt"/>
              </a:rPr>
              <a:t>Jaromír Horáček, </a:t>
            </a:r>
            <a:r>
              <a:rPr lang="cs-CZ" sz="2200" b="1" dirty="0">
                <a:latin typeface="+mn-lt"/>
              </a:rPr>
              <a:t>rodák z Jilemnice (*1924), vystudoval</a:t>
            </a:r>
            <a:r>
              <a:rPr lang="cs-CZ" sz="2200" b="1" dirty="0">
                <a:effectLst/>
                <a:latin typeface="+mn-lt"/>
              </a:rPr>
              <a:t>  </a:t>
            </a:r>
            <a:r>
              <a:rPr lang="cs-CZ" sz="2200" b="1" dirty="0">
                <a:latin typeface="+mn-lt"/>
              </a:rPr>
              <a:t>Filozofickou fakultu Univerzity Karlovy (1949). Od roku 1953 byl učitelem českého jazyka na turnovské jedenáctiletce. V letech 1963 až 1970 byl ředitelem téže školy, která se tehdy jmenovala střední všeobecně vzdělávací škola (dnes už opět gymnázium). Po roce 1970 byl nucen ze školy odejít z politických důvodů. Až do důchodu působil jako středoškolský učitel na Střední zdravotnické</a:t>
            </a:r>
            <a:r>
              <a:rPr lang="cs-CZ" sz="2200" b="1" dirty="0">
                <a:effectLst/>
                <a:latin typeface="+mn-lt"/>
              </a:rPr>
              <a:t>  </a:t>
            </a:r>
            <a:r>
              <a:rPr lang="cs-CZ" sz="2200" b="1" dirty="0">
                <a:latin typeface="+mn-lt"/>
              </a:rPr>
              <a:t>škole v Turnově. Na přelomu 50. a 60. let stál v čele</a:t>
            </a:r>
            <a:r>
              <a:rPr lang="cs-CZ" sz="2200" b="1" dirty="0">
                <a:effectLst/>
                <a:latin typeface="+mn-lt"/>
              </a:rPr>
              <a:t>  </a:t>
            </a:r>
            <a:r>
              <a:rPr lang="cs-CZ" sz="2200" b="1" dirty="0">
                <a:latin typeface="+mn-lt"/>
              </a:rPr>
              <a:t>legendárního studentského divadélka KOMPAS, které na svoji dobu dávalo studentům maximální pocit tvůrčí svobody. Vyrostlo tu několik osobností, které mají dodnes své místo v české kultuře. Na odkaz tohoto divadélka navázala činnost dalšího studentského souboru „Mandragora“, tentokrát už na půdě zdravotnické školy.</a:t>
            </a:r>
            <a:r>
              <a:rPr lang="cs-CZ" sz="2200" b="1" dirty="0">
                <a:effectLst/>
                <a:latin typeface="+mn-lt"/>
              </a:rPr>
              <a:t>  </a:t>
            </a:r>
            <a:r>
              <a:rPr lang="cs-CZ" sz="2200" b="1" dirty="0">
                <a:latin typeface="+mn-lt"/>
              </a:rPr>
              <a:t>Oběma souborům se dostalo významných ocenění na regionální i celostátní úrovni.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B6252F2-A8EB-B6D2-CA2F-47849C8065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5277684"/>
            <a:ext cx="4620584" cy="775494"/>
          </a:xfrm>
        </p:spPr>
        <p:txBody>
          <a:bodyPr>
            <a:normAutofit/>
          </a:bodyPr>
          <a:lstStyle/>
          <a:p>
            <a:pPr algn="l"/>
            <a:endParaRPr lang="cs-CZ" dirty="0"/>
          </a:p>
        </p:txBody>
      </p:sp>
      <p:pic>
        <p:nvPicPr>
          <p:cNvPr id="4" name="Zástupný obsah 4" descr="Obsah obrázku text, kniha, knihovna, police&#10;&#10;Popis byl vytvořen automaticky">
            <a:extLst>
              <a:ext uri="{FF2B5EF4-FFF2-40B4-BE49-F238E27FC236}">
                <a16:creationId xmlns:a16="http://schemas.microsoft.com/office/drawing/2014/main" id="{D035A25E-6E11-3C72-A1FE-4503CF7A30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7" r="27256" b="-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12925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75BB6E-0E44-49BC-0350-373978A56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Malá vzpomínka turnovské zastupitelky Evy Kordové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0FE2EDC-E9C9-37DA-463E-FEBD6A6DE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  <a:p>
            <a:endParaRPr lang="cs-CZ" dirty="0"/>
          </a:p>
          <a:p>
            <a:endParaRPr lang="cs-CZ"/>
          </a:p>
          <a:p>
            <a:r>
              <a:rPr lang="cs-CZ"/>
              <a:t>Řadu </a:t>
            </a:r>
            <a:r>
              <a:rPr lang="cs-CZ" dirty="0"/>
              <a:t>legendárních Barevných střed, které patřily k nejlepším kulturním pořadům v době hluboké totality, jsem jako mladá nastupující pracovnice turnovské knihovny a bývalá členka divadélka Kompas tvořila společně s jejich zakladatelem, profesorem Jaromírem Horáčkem. Pan profesor stál za vším kulturním děním, kterým žila tato část města Turnova, takzvaně za druhým břehem Jizery. </a:t>
            </a:r>
          </a:p>
        </p:txBody>
      </p:sp>
      <p:pic>
        <p:nvPicPr>
          <p:cNvPr id="5" name="Obrázek 4" descr="Obsah obrázku osoba, muž, jídlo&#10;&#10;Popis byl vytvořen automaticky">
            <a:extLst>
              <a:ext uri="{FF2B5EF4-FFF2-40B4-BE49-F238E27FC236}">
                <a16:creationId xmlns:a16="http://schemas.microsoft.com/office/drawing/2014/main" id="{8C16F740-AAC5-E925-9302-A3C1464FC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925" y="1027906"/>
            <a:ext cx="2972816" cy="1981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799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E77CA19-5982-E2A1-C45D-48008031D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Jsme na to zatím tři stárnoucí pánové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8E3E246-6B32-0A89-8112-B214455FF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654309" cy="4351338"/>
          </a:xfrm>
        </p:spPr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Jiří Cachnín </a:t>
            </a:r>
            <a:r>
              <a:rPr lang="cs-CZ" dirty="0"/>
              <a:t>– dramaturg 37 ročníků festivalu alternativního divadla Kopřiva, organizátor desítek kulturních a společenských akcí v Kopřivnici, Frýdku a jiných místech</a:t>
            </a:r>
          </a:p>
          <a:p>
            <a:r>
              <a:rPr lang="cs-CZ" b="1" dirty="0">
                <a:solidFill>
                  <a:srgbClr val="FF0000"/>
                </a:solidFill>
              </a:rPr>
              <a:t>Josef Rejman </a:t>
            </a:r>
            <a:r>
              <a:rPr lang="cs-CZ" dirty="0"/>
              <a:t>– cestovatel, ředitel vsetínské firmy WOCO STV</a:t>
            </a:r>
          </a:p>
          <a:p>
            <a:pPr marL="0" indent="0">
              <a:buNone/>
            </a:pPr>
            <a:r>
              <a:rPr lang="cs-CZ" dirty="0"/>
              <a:t>                              občan </a:t>
            </a:r>
            <a:r>
              <a:rPr lang="cs-CZ" dirty="0" err="1"/>
              <a:t>Příbora</a:t>
            </a:r>
            <a:endParaRPr lang="cs-CZ" dirty="0"/>
          </a:p>
          <a:p>
            <a:r>
              <a:rPr lang="cs-CZ" b="1" dirty="0">
                <a:solidFill>
                  <a:srgbClr val="FF0000"/>
                </a:solidFill>
              </a:rPr>
              <a:t>Pavel Grodza </a:t>
            </a:r>
            <a:r>
              <a:rPr lang="cs-CZ" dirty="0"/>
              <a:t>– bývalý příborský lékárník, předseda Spolku moravskoslezských farmaceutů, občan </a:t>
            </a:r>
            <a:r>
              <a:rPr lang="cs-CZ" dirty="0" err="1"/>
              <a:t>Příbora</a:t>
            </a:r>
            <a:endParaRPr lang="cs-CZ" dirty="0"/>
          </a:p>
          <a:p>
            <a:endParaRPr lang="cs-CZ" dirty="0"/>
          </a:p>
        </p:txBody>
      </p:sp>
      <p:pic>
        <p:nvPicPr>
          <p:cNvPr id="5" name="Obrázek 4" descr="Obsah obrázku text, osoba, muž, interiér&#10;&#10;Popis byl vytvořen automaticky">
            <a:extLst>
              <a:ext uri="{FF2B5EF4-FFF2-40B4-BE49-F238E27FC236}">
                <a16:creationId xmlns:a16="http://schemas.microsoft.com/office/drawing/2014/main" id="{5EC9B30D-2F05-340D-D656-3F45BE5952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920" y="1181100"/>
            <a:ext cx="1273629" cy="1783080"/>
          </a:xfrm>
          <a:prstGeom prst="rect">
            <a:avLst/>
          </a:prstGeom>
        </p:spPr>
      </p:pic>
      <p:pic>
        <p:nvPicPr>
          <p:cNvPr id="7" name="Obrázek 6" descr="Obsah obrázku osoba, muž, oblek, obloha&#10;&#10;Popis byl vytvořen automaticky">
            <a:extLst>
              <a:ext uri="{FF2B5EF4-FFF2-40B4-BE49-F238E27FC236}">
                <a16:creationId xmlns:a16="http://schemas.microsoft.com/office/drawing/2014/main" id="{AD27BE66-1B3C-91E0-E54B-5FEAFAD543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8" r="16590"/>
          <a:stretch/>
        </p:blipFill>
        <p:spPr>
          <a:xfrm>
            <a:off x="10659877" y="3033474"/>
            <a:ext cx="1525320" cy="1935639"/>
          </a:xfrm>
          <a:prstGeom prst="rect">
            <a:avLst/>
          </a:prstGeom>
        </p:spPr>
      </p:pic>
      <p:pic>
        <p:nvPicPr>
          <p:cNvPr id="9" name="Obrázek 8" descr="Obsah obrázku muž, osoba, interiér&#10;&#10;Popis byl vytvořen automaticky">
            <a:extLst>
              <a:ext uri="{FF2B5EF4-FFF2-40B4-BE49-F238E27FC236}">
                <a16:creationId xmlns:a16="http://schemas.microsoft.com/office/drawing/2014/main" id="{5B59F97E-67B9-1500-1B75-93A2B3F555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082" y="5014913"/>
            <a:ext cx="1186467" cy="1843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759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A203A7-6A21-6823-6E7E-EE311FBB5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Vstupenky a informace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70C1A78-17A7-8E22-6EB4-42F4340519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Založil jsem amatérské internetové stránky:</a:t>
            </a:r>
          </a:p>
          <a:p>
            <a:r>
              <a:rPr lang="cs-CZ" dirty="0">
                <a:hlinkClick r:id="rId2"/>
              </a:rPr>
              <a:t>www.barevnectvrtky.estranky.cz</a:t>
            </a:r>
            <a:endParaRPr lang="cs-CZ" dirty="0"/>
          </a:p>
          <a:p>
            <a:endParaRPr lang="cs-CZ" dirty="0"/>
          </a:p>
          <a:p>
            <a:r>
              <a:rPr lang="cs-CZ" dirty="0"/>
              <a:t>Vstupenky lze koupit i v předprodeji na stránkách kultury města Příbor či v infocentru na Jičínské</a:t>
            </a:r>
          </a:p>
          <a:p>
            <a:r>
              <a:rPr lang="cs-CZ" dirty="0">
                <a:hlinkClick r:id="rId3"/>
              </a:rPr>
              <a:t>https://kulturnidum.pribor.eu/</a:t>
            </a:r>
            <a:endParaRPr lang="cs-CZ" dirty="0"/>
          </a:p>
          <a:p>
            <a:pPr marL="0" indent="0">
              <a:buNone/>
            </a:pPr>
            <a:r>
              <a:rPr lang="cs-CZ" sz="3600" b="1" dirty="0"/>
              <a:t> a vždycky i tady na místě!!!!!!!!!!!</a:t>
            </a:r>
          </a:p>
          <a:p>
            <a:pPr marL="0" indent="0">
              <a:buNone/>
            </a:pPr>
            <a:endParaRPr lang="cs-CZ" sz="3600" b="1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5264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87B8DA-F59D-FA5E-1FF1-7FEBF127D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F57F7DF4-BB26-D843-B818-DDE6B05666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628" t="13934" r="13113" b="7375"/>
          <a:stretch/>
        </p:blipFill>
        <p:spPr>
          <a:xfrm>
            <a:off x="1090613" y="-37874"/>
            <a:ext cx="10010774" cy="6895874"/>
          </a:xfrm>
        </p:spPr>
      </p:pic>
    </p:spTree>
    <p:extLst>
      <p:ext uri="{BB962C8B-B14F-4D97-AF65-F5344CB8AC3E}">
        <p14:creationId xmlns:p14="http://schemas.microsoft.com/office/powerpoint/2010/main" val="867176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949959B-D0B7-1056-EA83-171112A8B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cs-CZ" sz="5400"/>
              <a:t>Co bude příště?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B4F52DD-D2FB-005F-1E3B-B5117F034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5722513" cy="3320668"/>
          </a:xfrm>
        </p:spPr>
        <p:txBody>
          <a:bodyPr>
            <a:normAutofit lnSpcReduction="10000"/>
          </a:bodyPr>
          <a:lstStyle/>
          <a:p>
            <a:r>
              <a:rPr lang="cs-CZ" sz="2200" b="1" dirty="0"/>
              <a:t>Christine </a:t>
            </a:r>
            <a:r>
              <a:rPr lang="cs-CZ" sz="2200" b="1" dirty="0" err="1"/>
              <a:t>Habermann</a:t>
            </a:r>
            <a:r>
              <a:rPr lang="cs-CZ" sz="2200" b="1" dirty="0"/>
              <a:t> von Hoch</a:t>
            </a:r>
            <a:r>
              <a:rPr lang="cs-CZ" sz="2200" dirty="0"/>
              <a:t>, umělecká kovářka žijící a tvořící v </a:t>
            </a:r>
            <a:r>
              <a:rPr lang="cs-CZ" sz="2200" dirty="0" err="1"/>
              <a:t>Příboře</a:t>
            </a:r>
            <a:endParaRPr lang="cs-CZ" sz="2200" dirty="0"/>
          </a:p>
          <a:p>
            <a:pPr marL="0" indent="0">
              <a:buNone/>
            </a:pPr>
            <a:r>
              <a:rPr lang="cs-CZ" sz="4000" b="1" dirty="0">
                <a:solidFill>
                  <a:srgbClr val="C00000"/>
                </a:solidFill>
              </a:rPr>
              <a:t>            Z mého života</a:t>
            </a:r>
          </a:p>
          <a:p>
            <a:r>
              <a:rPr lang="cs-CZ" sz="2200" dirty="0"/>
              <a:t>trošku parafráze smyčcového kvartetu Bedřicha Smetany</a:t>
            </a:r>
          </a:p>
          <a:p>
            <a:endParaRPr lang="cs-CZ" sz="2200" dirty="0"/>
          </a:p>
          <a:p>
            <a:r>
              <a:rPr lang="cs-CZ" sz="2200" dirty="0"/>
              <a:t>Tentokrát až 4.čtvrtek v měsíci </a:t>
            </a:r>
            <a:r>
              <a:rPr lang="cs-CZ" sz="2200"/>
              <a:t>: </a:t>
            </a:r>
          </a:p>
          <a:p>
            <a:r>
              <a:rPr lang="cs-CZ" sz="2200" b="1"/>
              <a:t>27</a:t>
            </a:r>
            <a:r>
              <a:rPr lang="cs-CZ" sz="2200" b="1" dirty="0"/>
              <a:t>.</a:t>
            </a:r>
            <a:r>
              <a:rPr lang="cs-CZ" sz="2200" b="1"/>
              <a:t>dubna 2023 v 18.00 zde</a:t>
            </a:r>
            <a:endParaRPr lang="cs-CZ" sz="2200" b="1" dirty="0"/>
          </a:p>
        </p:txBody>
      </p:sp>
      <p:pic>
        <p:nvPicPr>
          <p:cNvPr id="5" name="Obrázek 4" descr="Obsah obrázku osoba&#10;&#10;Popis byl vytvořen automaticky">
            <a:extLst>
              <a:ext uri="{FF2B5EF4-FFF2-40B4-BE49-F238E27FC236}">
                <a16:creationId xmlns:a16="http://schemas.microsoft.com/office/drawing/2014/main" id="{BC59D5F4-63D5-E210-148F-573CB59ABC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40" t="3501" r="28560" b="10222"/>
          <a:stretch/>
        </p:blipFill>
        <p:spPr>
          <a:xfrm>
            <a:off x="6726738" y="325369"/>
            <a:ext cx="5098069" cy="5916847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A40A2FE4-6F54-489B-38C2-1615F0A94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5061" y="109227"/>
            <a:ext cx="3213240" cy="214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1613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B3684CCF-CEBB-4D8E-A366-95E43D4C7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CEBD45F-3AB8-FA2A-DAB9-9E356D2E5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4960945" cy="1325563"/>
          </a:xfrm>
        </p:spPr>
        <p:txBody>
          <a:bodyPr>
            <a:normAutofit/>
          </a:bodyPr>
          <a:lstStyle/>
          <a:p>
            <a:r>
              <a:rPr lang="cs-CZ" dirty="0"/>
              <a:t>A v květnu?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F551BF8-8A86-8996-1951-D6DBE775D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933462" cy="4351338"/>
          </a:xfrm>
        </p:spPr>
        <p:txBody>
          <a:bodyPr>
            <a:normAutofit/>
          </a:bodyPr>
          <a:lstStyle/>
          <a:p>
            <a:r>
              <a:rPr lang="cs-CZ" sz="2600" dirty="0"/>
              <a:t>18.května v 18.00</a:t>
            </a:r>
          </a:p>
          <a:p>
            <a:r>
              <a:rPr lang="cs-CZ" sz="2600" b="1" dirty="0"/>
              <a:t>Mgr Gabriela Pelikánová </a:t>
            </a:r>
            <a:r>
              <a:rPr lang="cs-CZ" sz="2600" dirty="0"/>
              <a:t>– kurátorka Galerie výtvarného umění v Ostravě</a:t>
            </a:r>
          </a:p>
          <a:p>
            <a:pPr marL="0" indent="0">
              <a:buNone/>
            </a:pPr>
            <a:r>
              <a:rPr lang="cs-CZ" sz="2600" b="1" dirty="0"/>
              <a:t>       </a:t>
            </a:r>
            <a:r>
              <a:rPr lang="cs-CZ" b="1" dirty="0">
                <a:solidFill>
                  <a:srgbClr val="C00000"/>
                </a:solidFill>
              </a:rPr>
              <a:t>Není </a:t>
            </a:r>
            <a:r>
              <a:rPr lang="cs-CZ" b="1" dirty="0" err="1">
                <a:solidFill>
                  <a:srgbClr val="C00000"/>
                </a:solidFill>
              </a:rPr>
              <a:t>Uprka</a:t>
            </a:r>
            <a:r>
              <a:rPr lang="cs-CZ" b="1" dirty="0">
                <a:solidFill>
                  <a:srgbClr val="C00000"/>
                </a:solidFill>
              </a:rPr>
              <a:t> jako </a:t>
            </a:r>
            <a:r>
              <a:rPr lang="cs-CZ" b="1" dirty="0" err="1">
                <a:solidFill>
                  <a:srgbClr val="C00000"/>
                </a:solidFill>
              </a:rPr>
              <a:t>Úprka</a:t>
            </a:r>
            <a:endParaRPr lang="cs-CZ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cs-CZ" sz="2600" b="1" dirty="0"/>
              <a:t>jeden bratr malíř, druhý sochař, </a:t>
            </a:r>
          </a:p>
          <a:p>
            <a:pPr marL="0" indent="0">
              <a:buNone/>
            </a:pPr>
            <a:r>
              <a:rPr lang="cs-CZ" sz="2600" b="1" dirty="0"/>
              <a:t>autor soch na příborském gymnáziu</a:t>
            </a:r>
          </a:p>
          <a:p>
            <a:pPr marL="0" indent="0">
              <a:buNone/>
            </a:pPr>
            <a:r>
              <a:rPr lang="cs-CZ" sz="2600" b="1" dirty="0"/>
              <a:t>Oba z Moravského Slovácka z Kněždubu</a:t>
            </a:r>
          </a:p>
          <a:p>
            <a:endParaRPr lang="cs-CZ" sz="2600" dirty="0"/>
          </a:p>
        </p:txBody>
      </p:sp>
      <p:pic>
        <p:nvPicPr>
          <p:cNvPr id="1026" name="Picture 2" descr="Plastika z budovy Slovenského národního muzea v Bratislavě">
            <a:extLst>
              <a:ext uri="{FF2B5EF4-FFF2-40B4-BE49-F238E27FC236}">
                <a16:creationId xmlns:a16="http://schemas.microsoft.com/office/drawing/2014/main" id="{AB65DB58-70A8-51BC-F9AA-B09E2E6316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48" b="15594"/>
          <a:stretch/>
        </p:blipFill>
        <p:spPr bwMode="auto">
          <a:xfrm>
            <a:off x="6863996" y="3154859"/>
            <a:ext cx="4030579" cy="3703141"/>
          </a:xfrm>
          <a:custGeom>
            <a:avLst/>
            <a:gdLst/>
            <a:ahLst/>
            <a:cxnLst/>
            <a:rect l="l" t="t" r="r" b="b"/>
            <a:pathLst>
              <a:path w="4030579" h="3703141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Arc 1032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10869" y="-729072"/>
            <a:ext cx="4083433" cy="408343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Obrázek 5" descr="Obsah obrázku text, tráva, exteriér&#10;&#10;Popis byl vytvořen automaticky">
            <a:extLst>
              <a:ext uri="{FF2B5EF4-FFF2-40B4-BE49-F238E27FC236}">
                <a16:creationId xmlns:a16="http://schemas.microsoft.com/office/drawing/2014/main" id="{D1D7CE1F-50F3-5CB6-8480-658E6959F4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4" r="20098" b="-2"/>
          <a:stretch/>
        </p:blipFill>
        <p:spPr>
          <a:xfrm>
            <a:off x="63058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  <p:pic>
        <p:nvPicPr>
          <p:cNvPr id="4" name="Obrázek 3" descr="O1682_Uprka">
            <a:extLst>
              <a:ext uri="{FF2B5EF4-FFF2-40B4-BE49-F238E27FC236}">
                <a16:creationId xmlns:a16="http://schemas.microsoft.com/office/drawing/2014/main" id="{DCC7477D-623A-65A0-177C-35700B3DEEC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" r="3374" b="4"/>
          <a:stretch/>
        </p:blipFill>
        <p:spPr bwMode="auto">
          <a:xfrm>
            <a:off x="9933462" y="372217"/>
            <a:ext cx="2258539" cy="3554668"/>
          </a:xfrm>
          <a:custGeom>
            <a:avLst/>
            <a:gdLst/>
            <a:ahLst/>
            <a:cxnLst/>
            <a:rect l="l" t="t" r="r" b="b"/>
            <a:pathLst>
              <a:path w="2258539" h="3554668">
                <a:moveTo>
                  <a:pt x="1777334" y="0"/>
                </a:moveTo>
                <a:cubicBezTo>
                  <a:pt x="1900033" y="0"/>
                  <a:pt x="2019829" y="12434"/>
                  <a:pt x="2135529" y="36109"/>
                </a:cubicBezTo>
                <a:lnTo>
                  <a:pt x="2258539" y="67738"/>
                </a:lnTo>
                <a:lnTo>
                  <a:pt x="2258539" y="3486930"/>
                </a:lnTo>
                <a:lnTo>
                  <a:pt x="2135529" y="3518559"/>
                </a:lnTo>
                <a:cubicBezTo>
                  <a:pt x="2019829" y="3542235"/>
                  <a:pt x="1900033" y="3554668"/>
                  <a:pt x="1777334" y="3554668"/>
                </a:cubicBezTo>
                <a:cubicBezTo>
                  <a:pt x="795739" y="3554668"/>
                  <a:pt x="0" y="2758929"/>
                  <a:pt x="0" y="1777334"/>
                </a:cubicBezTo>
                <a:cubicBezTo>
                  <a:pt x="0" y="795740"/>
                  <a:pt x="795739" y="0"/>
                  <a:pt x="1777334" y="0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3584912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A2ED21-AD40-51E7-BE40-AD82A4140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01E768E3-0302-1CC2-ECBA-1866ED4F07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617" t="12988" r="3826" b="15651"/>
          <a:stretch/>
        </p:blipFill>
        <p:spPr>
          <a:xfrm>
            <a:off x="391868" y="404813"/>
            <a:ext cx="11408263" cy="5829300"/>
          </a:xfrm>
        </p:spPr>
      </p:pic>
    </p:spTree>
    <p:extLst>
      <p:ext uri="{BB962C8B-B14F-4D97-AF65-F5344CB8AC3E}">
        <p14:creationId xmlns:p14="http://schemas.microsoft.com/office/powerpoint/2010/main" val="2093815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D179182-C6CA-4BDE-E970-2412A5ED1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 descr="Obsah obrázku budova, exteriér, obloha, kámen&#10;&#10;Popis byl vytvořen automaticky">
            <a:extLst>
              <a:ext uri="{FF2B5EF4-FFF2-40B4-BE49-F238E27FC236}">
                <a16:creationId xmlns:a16="http://schemas.microsoft.com/office/drawing/2014/main" id="{1414D861-90D6-BC29-529C-CAED2A4A96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3" t="8611" r="4359" b="28784"/>
          <a:stretch/>
        </p:blipFill>
        <p:spPr>
          <a:xfrm>
            <a:off x="114300" y="319798"/>
            <a:ext cx="11932094" cy="6366752"/>
          </a:xfrm>
        </p:spPr>
      </p:pic>
    </p:spTree>
    <p:extLst>
      <p:ext uri="{BB962C8B-B14F-4D97-AF65-F5344CB8AC3E}">
        <p14:creationId xmlns:p14="http://schemas.microsoft.com/office/powerpoint/2010/main" val="2396199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AC520B-6F14-DA4C-51D0-9C7A1E237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BAB17145-BE52-149A-04DE-6A20569CAE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635" t="17585" r="9983" b="11054"/>
          <a:stretch/>
        </p:blipFill>
        <p:spPr>
          <a:xfrm>
            <a:off x="838200" y="365125"/>
            <a:ext cx="10349027" cy="6353642"/>
          </a:xfrm>
        </p:spPr>
      </p:pic>
    </p:spTree>
    <p:extLst>
      <p:ext uri="{BB962C8B-B14F-4D97-AF65-F5344CB8AC3E}">
        <p14:creationId xmlns:p14="http://schemas.microsoft.com/office/powerpoint/2010/main" val="2655620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9A86E3-4B06-60EF-BEF5-22E299E95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EA566AB-78CA-D80C-AADF-C72D0BAB5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0A2CE53-4D2C-0C56-0C26-D7A15C43CB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06" t="13611" r="5625" b="11666"/>
          <a:stretch/>
        </p:blipFill>
        <p:spPr>
          <a:xfrm>
            <a:off x="480801" y="259887"/>
            <a:ext cx="11368299" cy="6331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40113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522</Words>
  <Application>Microsoft Office PowerPoint</Application>
  <PresentationFormat>Širokoúhlá obrazovka</PresentationFormat>
  <Paragraphs>45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Motiv Office</vt:lpstr>
      <vt:lpstr>Proč barevné čtvrtky?</vt:lpstr>
      <vt:lpstr>                  Organizátor barevných střed v Turnově       Jaromír Horáček, rodák z Jilemnice (*1924), vystudoval  Filozofickou fakultu Univerzity Karlovy (1949). Od roku 1953 byl učitelem českého jazyka na turnovské jedenáctiletce. V letech 1963 až 1970 byl ředitelem téže školy, která se tehdy jmenovala střední všeobecně vzdělávací škola (dnes už opět gymnázium). Po roce 1970 byl nucen ze školy odejít z politických důvodů. Až do důchodu působil jako středoškolský učitel na Střední zdravotnické  škole v Turnově. Na přelomu 50. a 60. let stál v čele  legendárního studentského divadélka KOMPAS, které na svoji dobu dávalo studentům maximální pocit tvůrčí svobody. Vyrostlo tu několik osobností, které mají dodnes své místo v české kultuře. Na odkaz tohoto divadélka navázala činnost dalšího studentského souboru „Mandragora“, tentokrát už na půdě zdravotnické školy.  Oběma souborům se dostalo významných ocenění na regionální i celostátní úrovni.</vt:lpstr>
      <vt:lpstr>Malá vzpomínka turnovské zastupitelky Evy Kordové</vt:lpstr>
      <vt:lpstr>Jsme na to zatím tři stárnoucí pánové</vt:lpstr>
      <vt:lpstr>Vstupenky a informace</vt:lpstr>
      <vt:lpstr>Prezentace aplikace PowerPoint</vt:lpstr>
      <vt:lpstr>Co bude příště?</vt:lpstr>
      <vt:lpstr>A v květnu?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Jaromír Horáček, rodák z Jilemnice (*1924), vystudoval  Filozofickou fakultu Univerzity Karlovy (1949). Od roku 1953 byl učitelem českého jazyka na turnovské jedenáctiletce. V letech 1963 až 1970 byl ředitelem téže školy, která se tehdy jmenovala střední všeobecně vzdělávací škola (dnes už opět gymnázium). Po roce 1970 byl nucen ze školy odejít z politických důvodů. Až do důchodu působil jako středoškolský učitel na Střední zdravotnické  škole v Turnově. Na přelomu 50. a 60. let stál v čele  legendárního studentského divadélka KOMPAS, které na svoji dobu dávalo studentům maximální pocit tvůrčí svobody. Vyrostlo tu několik osobností, které mají dodnes své místo v české kultuře. Na odkaz tohoto divadélka navázala činnost dalšího studentského souboru „Mandragora“, tentokrát už na půdě zdravotnické školy.  Oběma souborům se dostalo významných ocenění na regionální i celostátní úrovni.</dc:title>
  <dc:creator>Pavel Grodza</dc:creator>
  <cp:lastModifiedBy>Pavel Grodza</cp:lastModifiedBy>
  <cp:revision>1</cp:revision>
  <dcterms:created xsi:type="dcterms:W3CDTF">2023-02-25T21:27:36Z</dcterms:created>
  <dcterms:modified xsi:type="dcterms:W3CDTF">2023-03-16T14:35:54Z</dcterms:modified>
</cp:coreProperties>
</file>